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Victoria Colmenares Macia" initials="MVCM" lastIdx="1" clrIdx="0">
    <p:extLst>
      <p:ext uri="{19B8F6BF-5375-455C-9EA6-DF929625EA0E}">
        <p15:presenceInfo xmlns:p15="http://schemas.microsoft.com/office/powerpoint/2012/main" userId="8345f44060ec49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CC6BE-8A03-490F-8527-28F4B2C606C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8AF6F6BD-2688-4CE1-8357-7589C4056631}">
      <dgm:prSet phldrT="[Texto]"/>
      <dgm:spPr/>
      <dgm:t>
        <a:bodyPr/>
        <a:lstStyle/>
        <a:p>
          <a:r>
            <a:rPr lang="es-ES" dirty="0"/>
            <a:t>Pueblos Indígenas </a:t>
          </a:r>
          <a:endParaRPr lang="es-CL" dirty="0"/>
        </a:p>
      </dgm:t>
    </dgm:pt>
    <dgm:pt modelId="{1822CD05-116D-45F8-936C-21C852A4A65F}" type="parTrans" cxnId="{95F80D9D-8434-4C1A-84C8-9E19B6BDD9DF}">
      <dgm:prSet/>
      <dgm:spPr/>
      <dgm:t>
        <a:bodyPr/>
        <a:lstStyle/>
        <a:p>
          <a:endParaRPr lang="es-CL"/>
        </a:p>
      </dgm:t>
    </dgm:pt>
    <dgm:pt modelId="{E7E03CD7-25F1-4AA5-9ECD-2F950EBBD7C2}" type="sibTrans" cxnId="{95F80D9D-8434-4C1A-84C8-9E19B6BDD9DF}">
      <dgm:prSet/>
      <dgm:spPr/>
      <dgm:t>
        <a:bodyPr/>
        <a:lstStyle/>
        <a:p>
          <a:endParaRPr lang="es-CL"/>
        </a:p>
      </dgm:t>
    </dgm:pt>
    <dgm:pt modelId="{610C2CD3-6399-48ED-9DEE-B1A17E4A6933}">
      <dgm:prSet phldrT="[Texto]"/>
      <dgm:spPr/>
      <dgm:t>
        <a:bodyPr/>
        <a:lstStyle/>
        <a:p>
          <a:r>
            <a:rPr lang="es-ES" dirty="0"/>
            <a:t>Áreas protegidas</a:t>
          </a:r>
          <a:endParaRPr lang="es-CL" dirty="0"/>
        </a:p>
      </dgm:t>
    </dgm:pt>
    <dgm:pt modelId="{ABE5408A-CF3F-46E8-830D-27B9A2F8F664}" type="parTrans" cxnId="{316CD286-36DD-47D0-87C2-E72785F6D595}">
      <dgm:prSet/>
      <dgm:spPr/>
      <dgm:t>
        <a:bodyPr/>
        <a:lstStyle/>
        <a:p>
          <a:endParaRPr lang="es-CL"/>
        </a:p>
      </dgm:t>
    </dgm:pt>
    <dgm:pt modelId="{3F0BA1DF-EECA-4C96-888C-B989EC6978F3}" type="sibTrans" cxnId="{316CD286-36DD-47D0-87C2-E72785F6D595}">
      <dgm:prSet/>
      <dgm:spPr/>
      <dgm:t>
        <a:bodyPr/>
        <a:lstStyle/>
        <a:p>
          <a:endParaRPr lang="es-CL"/>
        </a:p>
      </dgm:t>
    </dgm:pt>
    <dgm:pt modelId="{9863EE53-7A9F-474E-ACA3-E17A69F4F948}">
      <dgm:prSet phldrT="[Texto]"/>
      <dgm:spPr/>
      <dgm:t>
        <a:bodyPr/>
        <a:lstStyle/>
        <a:p>
          <a:r>
            <a:rPr lang="es-ES" dirty="0"/>
            <a:t>Bosques</a:t>
          </a:r>
          <a:endParaRPr lang="es-CL" dirty="0"/>
        </a:p>
      </dgm:t>
    </dgm:pt>
    <dgm:pt modelId="{E51BCEDA-F589-4789-B8BC-D32F3FFBEFD8}" type="parTrans" cxnId="{FDAD7C08-53A3-4D11-847E-5109FE713CEF}">
      <dgm:prSet/>
      <dgm:spPr/>
      <dgm:t>
        <a:bodyPr/>
        <a:lstStyle/>
        <a:p>
          <a:endParaRPr lang="es-CL"/>
        </a:p>
      </dgm:t>
    </dgm:pt>
    <dgm:pt modelId="{50BAB175-0B04-45A2-9D81-8DD65BA7B5B0}" type="sibTrans" cxnId="{FDAD7C08-53A3-4D11-847E-5109FE713CEF}">
      <dgm:prSet/>
      <dgm:spPr/>
      <dgm:t>
        <a:bodyPr/>
        <a:lstStyle/>
        <a:p>
          <a:endParaRPr lang="es-CL"/>
        </a:p>
      </dgm:t>
    </dgm:pt>
    <dgm:pt modelId="{B1CBEBD1-3132-4D12-B7D1-658AA0C93191}">
      <dgm:prSet phldrT="[Texto]"/>
      <dgm:spPr/>
      <dgm:t>
        <a:bodyPr/>
        <a:lstStyle/>
        <a:p>
          <a:r>
            <a:rPr lang="es-ES" dirty="0"/>
            <a:t>Ecosistemas </a:t>
          </a:r>
          <a:endParaRPr lang="es-CL" dirty="0"/>
        </a:p>
      </dgm:t>
    </dgm:pt>
    <dgm:pt modelId="{ED447CCC-E3F9-442D-9D95-3F2B58F1F7F2}" type="parTrans" cxnId="{702892F6-577D-4986-9674-B8BD907F51A2}">
      <dgm:prSet/>
      <dgm:spPr/>
      <dgm:t>
        <a:bodyPr/>
        <a:lstStyle/>
        <a:p>
          <a:endParaRPr lang="es-CL"/>
        </a:p>
      </dgm:t>
    </dgm:pt>
    <dgm:pt modelId="{F3061033-5ACB-4D00-87F6-BB1C1297865E}" type="sibTrans" cxnId="{702892F6-577D-4986-9674-B8BD907F51A2}">
      <dgm:prSet/>
      <dgm:spPr/>
      <dgm:t>
        <a:bodyPr/>
        <a:lstStyle/>
        <a:p>
          <a:endParaRPr lang="es-CL"/>
        </a:p>
      </dgm:t>
    </dgm:pt>
    <dgm:pt modelId="{B69EF76E-519E-414C-B9F3-A323CE5EAB87}">
      <dgm:prSet phldrT="[Texto]"/>
      <dgm:spPr/>
      <dgm:t>
        <a:bodyPr/>
        <a:lstStyle/>
        <a:p>
          <a:r>
            <a:rPr lang="es-ES" dirty="0"/>
            <a:t>Recursos Hídricos</a:t>
          </a:r>
          <a:endParaRPr lang="es-CL" dirty="0"/>
        </a:p>
      </dgm:t>
    </dgm:pt>
    <dgm:pt modelId="{D6BDDFF6-8B82-4D62-A256-9E2B905C9F7E}" type="parTrans" cxnId="{39D85B7F-62AD-4BE4-AFC2-FAB4602C1547}">
      <dgm:prSet/>
      <dgm:spPr/>
      <dgm:t>
        <a:bodyPr/>
        <a:lstStyle/>
        <a:p>
          <a:endParaRPr lang="es-CL"/>
        </a:p>
      </dgm:t>
    </dgm:pt>
    <dgm:pt modelId="{C06742AB-9194-4E5F-9680-39394A4BFFFE}" type="sibTrans" cxnId="{39D85B7F-62AD-4BE4-AFC2-FAB4602C1547}">
      <dgm:prSet/>
      <dgm:spPr/>
      <dgm:t>
        <a:bodyPr/>
        <a:lstStyle/>
        <a:p>
          <a:endParaRPr lang="es-CL"/>
        </a:p>
      </dgm:t>
    </dgm:pt>
    <dgm:pt modelId="{0F98093F-A8F5-40AA-A362-67C7FF22D1A0}" type="pres">
      <dgm:prSet presAssocID="{48ECC6BE-8A03-490F-8527-28F4B2C606C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C99EF06-BFD2-41A4-B4CF-A318EAED9EB1}" type="pres">
      <dgm:prSet presAssocID="{8AF6F6BD-2688-4CE1-8357-7589C4056631}" presName="root1" presStyleCnt="0"/>
      <dgm:spPr/>
    </dgm:pt>
    <dgm:pt modelId="{C15318DE-DEC7-49F1-94CE-D94FB18F8871}" type="pres">
      <dgm:prSet presAssocID="{8AF6F6BD-2688-4CE1-8357-7589C4056631}" presName="LevelOneTextNode" presStyleLbl="node0" presStyleIdx="0" presStyleCnt="1">
        <dgm:presLayoutVars>
          <dgm:chPref val="3"/>
        </dgm:presLayoutVars>
      </dgm:prSet>
      <dgm:spPr/>
    </dgm:pt>
    <dgm:pt modelId="{707705EF-0D7D-4DFB-99EA-899782891305}" type="pres">
      <dgm:prSet presAssocID="{8AF6F6BD-2688-4CE1-8357-7589C4056631}" presName="level2hierChild" presStyleCnt="0"/>
      <dgm:spPr/>
    </dgm:pt>
    <dgm:pt modelId="{018DD618-2F51-45D9-8517-B3BBAE15F39B}" type="pres">
      <dgm:prSet presAssocID="{ABE5408A-CF3F-46E8-830D-27B9A2F8F664}" presName="conn2-1" presStyleLbl="parChTrans1D2" presStyleIdx="0" presStyleCnt="4"/>
      <dgm:spPr/>
    </dgm:pt>
    <dgm:pt modelId="{CBE8925F-BDF3-4EF4-B53F-A9990A130437}" type="pres">
      <dgm:prSet presAssocID="{ABE5408A-CF3F-46E8-830D-27B9A2F8F664}" presName="connTx" presStyleLbl="parChTrans1D2" presStyleIdx="0" presStyleCnt="4"/>
      <dgm:spPr/>
    </dgm:pt>
    <dgm:pt modelId="{B8F28C18-FED9-41F7-B655-B7F8083D3583}" type="pres">
      <dgm:prSet presAssocID="{610C2CD3-6399-48ED-9DEE-B1A17E4A6933}" presName="root2" presStyleCnt="0"/>
      <dgm:spPr/>
    </dgm:pt>
    <dgm:pt modelId="{D209A9FD-D8AE-450C-8E6D-84B43EF87B2F}" type="pres">
      <dgm:prSet presAssocID="{610C2CD3-6399-48ED-9DEE-B1A17E4A6933}" presName="LevelTwoTextNode" presStyleLbl="node2" presStyleIdx="0" presStyleCnt="4">
        <dgm:presLayoutVars>
          <dgm:chPref val="3"/>
        </dgm:presLayoutVars>
      </dgm:prSet>
      <dgm:spPr/>
    </dgm:pt>
    <dgm:pt modelId="{58C86997-37ED-4D3D-AA4A-7CDA7EC04F7F}" type="pres">
      <dgm:prSet presAssocID="{610C2CD3-6399-48ED-9DEE-B1A17E4A6933}" presName="level3hierChild" presStyleCnt="0"/>
      <dgm:spPr/>
    </dgm:pt>
    <dgm:pt modelId="{6AE7551B-49A1-4BA6-B8F7-9C9118905EF3}" type="pres">
      <dgm:prSet presAssocID="{E51BCEDA-F589-4789-B8BC-D32F3FFBEFD8}" presName="conn2-1" presStyleLbl="parChTrans1D2" presStyleIdx="1" presStyleCnt="4"/>
      <dgm:spPr/>
    </dgm:pt>
    <dgm:pt modelId="{6AA92DC9-8DF9-40DB-9322-5B73DA502B4C}" type="pres">
      <dgm:prSet presAssocID="{E51BCEDA-F589-4789-B8BC-D32F3FFBEFD8}" presName="connTx" presStyleLbl="parChTrans1D2" presStyleIdx="1" presStyleCnt="4"/>
      <dgm:spPr/>
    </dgm:pt>
    <dgm:pt modelId="{EBFF3EC3-7F00-41B8-A281-B8BEC465ABC7}" type="pres">
      <dgm:prSet presAssocID="{9863EE53-7A9F-474E-ACA3-E17A69F4F948}" presName="root2" presStyleCnt="0"/>
      <dgm:spPr/>
    </dgm:pt>
    <dgm:pt modelId="{48969428-DCCA-4568-BAC8-02E02E2414DC}" type="pres">
      <dgm:prSet presAssocID="{9863EE53-7A9F-474E-ACA3-E17A69F4F948}" presName="LevelTwoTextNode" presStyleLbl="node2" presStyleIdx="1" presStyleCnt="4">
        <dgm:presLayoutVars>
          <dgm:chPref val="3"/>
        </dgm:presLayoutVars>
      </dgm:prSet>
      <dgm:spPr/>
    </dgm:pt>
    <dgm:pt modelId="{F18DB70A-78AF-4386-B10E-632FEE2EA2F2}" type="pres">
      <dgm:prSet presAssocID="{9863EE53-7A9F-474E-ACA3-E17A69F4F948}" presName="level3hierChild" presStyleCnt="0"/>
      <dgm:spPr/>
    </dgm:pt>
    <dgm:pt modelId="{7BD1E991-6966-4766-9221-9CC9443F0595}" type="pres">
      <dgm:prSet presAssocID="{ED447CCC-E3F9-442D-9D95-3F2B58F1F7F2}" presName="conn2-1" presStyleLbl="parChTrans1D2" presStyleIdx="2" presStyleCnt="4"/>
      <dgm:spPr/>
    </dgm:pt>
    <dgm:pt modelId="{481C2F14-4EDB-48E6-B173-FA4B11E00EBD}" type="pres">
      <dgm:prSet presAssocID="{ED447CCC-E3F9-442D-9D95-3F2B58F1F7F2}" presName="connTx" presStyleLbl="parChTrans1D2" presStyleIdx="2" presStyleCnt="4"/>
      <dgm:spPr/>
    </dgm:pt>
    <dgm:pt modelId="{E1B1A7FD-883E-42A4-9A7E-2E1AF826DEB3}" type="pres">
      <dgm:prSet presAssocID="{B1CBEBD1-3132-4D12-B7D1-658AA0C93191}" presName="root2" presStyleCnt="0"/>
      <dgm:spPr/>
    </dgm:pt>
    <dgm:pt modelId="{077D36D2-98AF-40FA-907F-38D5C8426270}" type="pres">
      <dgm:prSet presAssocID="{B1CBEBD1-3132-4D12-B7D1-658AA0C93191}" presName="LevelTwoTextNode" presStyleLbl="node2" presStyleIdx="2" presStyleCnt="4">
        <dgm:presLayoutVars>
          <dgm:chPref val="3"/>
        </dgm:presLayoutVars>
      </dgm:prSet>
      <dgm:spPr/>
    </dgm:pt>
    <dgm:pt modelId="{0F9F7927-F7D4-4ABA-8185-4E91BCB79C0D}" type="pres">
      <dgm:prSet presAssocID="{B1CBEBD1-3132-4D12-B7D1-658AA0C93191}" presName="level3hierChild" presStyleCnt="0"/>
      <dgm:spPr/>
    </dgm:pt>
    <dgm:pt modelId="{6BD195CC-1645-4519-A311-5FCD4115228B}" type="pres">
      <dgm:prSet presAssocID="{D6BDDFF6-8B82-4D62-A256-9E2B905C9F7E}" presName="conn2-1" presStyleLbl="parChTrans1D2" presStyleIdx="3" presStyleCnt="4"/>
      <dgm:spPr/>
    </dgm:pt>
    <dgm:pt modelId="{6ED5EB5A-C826-4B83-963F-239B95DD6A29}" type="pres">
      <dgm:prSet presAssocID="{D6BDDFF6-8B82-4D62-A256-9E2B905C9F7E}" presName="connTx" presStyleLbl="parChTrans1D2" presStyleIdx="3" presStyleCnt="4"/>
      <dgm:spPr/>
    </dgm:pt>
    <dgm:pt modelId="{4F75C38A-B252-4A86-9180-0BEB0EFA118D}" type="pres">
      <dgm:prSet presAssocID="{B69EF76E-519E-414C-B9F3-A323CE5EAB87}" presName="root2" presStyleCnt="0"/>
      <dgm:spPr/>
    </dgm:pt>
    <dgm:pt modelId="{83B92877-9863-4CE9-BA5B-43D9E5924702}" type="pres">
      <dgm:prSet presAssocID="{B69EF76E-519E-414C-B9F3-A323CE5EAB87}" presName="LevelTwoTextNode" presStyleLbl="node2" presStyleIdx="3" presStyleCnt="4">
        <dgm:presLayoutVars>
          <dgm:chPref val="3"/>
        </dgm:presLayoutVars>
      </dgm:prSet>
      <dgm:spPr/>
    </dgm:pt>
    <dgm:pt modelId="{2DDA5014-CB27-4671-A4D3-991E4C9B05DF}" type="pres">
      <dgm:prSet presAssocID="{B69EF76E-519E-414C-B9F3-A323CE5EAB87}" presName="level3hierChild" presStyleCnt="0"/>
      <dgm:spPr/>
    </dgm:pt>
  </dgm:ptLst>
  <dgm:cxnLst>
    <dgm:cxn modelId="{FDAD7C08-53A3-4D11-847E-5109FE713CEF}" srcId="{8AF6F6BD-2688-4CE1-8357-7589C4056631}" destId="{9863EE53-7A9F-474E-ACA3-E17A69F4F948}" srcOrd="1" destOrd="0" parTransId="{E51BCEDA-F589-4789-B8BC-D32F3FFBEFD8}" sibTransId="{50BAB175-0B04-45A2-9D81-8DD65BA7B5B0}"/>
    <dgm:cxn modelId="{A3743711-DBAE-46EA-AF48-147C4A057F53}" type="presOf" srcId="{ED447CCC-E3F9-442D-9D95-3F2B58F1F7F2}" destId="{7BD1E991-6966-4766-9221-9CC9443F0595}" srcOrd="0" destOrd="0" presId="urn:microsoft.com/office/officeart/2008/layout/HorizontalMultiLevelHierarchy"/>
    <dgm:cxn modelId="{169BF618-364A-4338-A355-F6F38AE914DF}" type="presOf" srcId="{ABE5408A-CF3F-46E8-830D-27B9A2F8F664}" destId="{018DD618-2F51-45D9-8517-B3BBAE15F39B}" srcOrd="0" destOrd="0" presId="urn:microsoft.com/office/officeart/2008/layout/HorizontalMultiLevelHierarchy"/>
    <dgm:cxn modelId="{132D3727-B6DD-4F0A-8814-8776DABC5716}" type="presOf" srcId="{D6BDDFF6-8B82-4D62-A256-9E2B905C9F7E}" destId="{6ED5EB5A-C826-4B83-963F-239B95DD6A29}" srcOrd="1" destOrd="0" presId="urn:microsoft.com/office/officeart/2008/layout/HorizontalMultiLevelHierarchy"/>
    <dgm:cxn modelId="{5FEE0C38-077A-493A-92A9-C920C19C111F}" type="presOf" srcId="{B69EF76E-519E-414C-B9F3-A323CE5EAB87}" destId="{83B92877-9863-4CE9-BA5B-43D9E5924702}" srcOrd="0" destOrd="0" presId="urn:microsoft.com/office/officeart/2008/layout/HorizontalMultiLevelHierarchy"/>
    <dgm:cxn modelId="{2679076B-5D34-47DA-AA96-2EA0DF01263D}" type="presOf" srcId="{48ECC6BE-8A03-490F-8527-28F4B2C606C9}" destId="{0F98093F-A8F5-40AA-A362-67C7FF22D1A0}" srcOrd="0" destOrd="0" presId="urn:microsoft.com/office/officeart/2008/layout/HorizontalMultiLevelHierarchy"/>
    <dgm:cxn modelId="{99643B7D-4A70-4D17-8034-30A083B2BCA1}" type="presOf" srcId="{ABE5408A-CF3F-46E8-830D-27B9A2F8F664}" destId="{CBE8925F-BDF3-4EF4-B53F-A9990A130437}" srcOrd="1" destOrd="0" presId="urn:microsoft.com/office/officeart/2008/layout/HorizontalMultiLevelHierarchy"/>
    <dgm:cxn modelId="{39D85B7F-62AD-4BE4-AFC2-FAB4602C1547}" srcId="{8AF6F6BD-2688-4CE1-8357-7589C4056631}" destId="{B69EF76E-519E-414C-B9F3-A323CE5EAB87}" srcOrd="3" destOrd="0" parTransId="{D6BDDFF6-8B82-4D62-A256-9E2B905C9F7E}" sibTransId="{C06742AB-9194-4E5F-9680-39394A4BFFFE}"/>
    <dgm:cxn modelId="{51EAFC7F-0E38-4F8C-BA25-7CA23E5E40A1}" type="presOf" srcId="{9863EE53-7A9F-474E-ACA3-E17A69F4F948}" destId="{48969428-DCCA-4568-BAC8-02E02E2414DC}" srcOrd="0" destOrd="0" presId="urn:microsoft.com/office/officeart/2008/layout/HorizontalMultiLevelHierarchy"/>
    <dgm:cxn modelId="{316CD286-36DD-47D0-87C2-E72785F6D595}" srcId="{8AF6F6BD-2688-4CE1-8357-7589C4056631}" destId="{610C2CD3-6399-48ED-9DEE-B1A17E4A6933}" srcOrd="0" destOrd="0" parTransId="{ABE5408A-CF3F-46E8-830D-27B9A2F8F664}" sibTransId="{3F0BA1DF-EECA-4C96-888C-B989EC6978F3}"/>
    <dgm:cxn modelId="{B83E5C8E-DD26-4053-988D-26659857E4C9}" type="presOf" srcId="{E51BCEDA-F589-4789-B8BC-D32F3FFBEFD8}" destId="{6AA92DC9-8DF9-40DB-9322-5B73DA502B4C}" srcOrd="1" destOrd="0" presId="urn:microsoft.com/office/officeart/2008/layout/HorizontalMultiLevelHierarchy"/>
    <dgm:cxn modelId="{5947818F-777E-47AC-85A7-9A4D58749AC8}" type="presOf" srcId="{ED447CCC-E3F9-442D-9D95-3F2B58F1F7F2}" destId="{481C2F14-4EDB-48E6-B173-FA4B11E00EBD}" srcOrd="1" destOrd="0" presId="urn:microsoft.com/office/officeart/2008/layout/HorizontalMultiLevelHierarchy"/>
    <dgm:cxn modelId="{95F80D9D-8434-4C1A-84C8-9E19B6BDD9DF}" srcId="{48ECC6BE-8A03-490F-8527-28F4B2C606C9}" destId="{8AF6F6BD-2688-4CE1-8357-7589C4056631}" srcOrd="0" destOrd="0" parTransId="{1822CD05-116D-45F8-936C-21C852A4A65F}" sibTransId="{E7E03CD7-25F1-4AA5-9ECD-2F950EBBD7C2}"/>
    <dgm:cxn modelId="{F19729AA-D274-4034-A573-A39200313F97}" type="presOf" srcId="{610C2CD3-6399-48ED-9DEE-B1A17E4A6933}" destId="{D209A9FD-D8AE-450C-8E6D-84B43EF87B2F}" srcOrd="0" destOrd="0" presId="urn:microsoft.com/office/officeart/2008/layout/HorizontalMultiLevelHierarchy"/>
    <dgm:cxn modelId="{1B481AAB-6EE3-41A6-A6AE-5868D22C8226}" type="presOf" srcId="{B1CBEBD1-3132-4D12-B7D1-658AA0C93191}" destId="{077D36D2-98AF-40FA-907F-38D5C8426270}" srcOrd="0" destOrd="0" presId="urn:microsoft.com/office/officeart/2008/layout/HorizontalMultiLevelHierarchy"/>
    <dgm:cxn modelId="{772CF3D4-5916-45E2-AFE2-BA1561B67B84}" type="presOf" srcId="{D6BDDFF6-8B82-4D62-A256-9E2B905C9F7E}" destId="{6BD195CC-1645-4519-A311-5FCD4115228B}" srcOrd="0" destOrd="0" presId="urn:microsoft.com/office/officeart/2008/layout/HorizontalMultiLevelHierarchy"/>
    <dgm:cxn modelId="{9ED0A1E9-38FF-478F-9D37-B0FE30729AAA}" type="presOf" srcId="{E51BCEDA-F589-4789-B8BC-D32F3FFBEFD8}" destId="{6AE7551B-49A1-4BA6-B8F7-9C9118905EF3}" srcOrd="0" destOrd="0" presId="urn:microsoft.com/office/officeart/2008/layout/HorizontalMultiLevelHierarchy"/>
    <dgm:cxn modelId="{35A0FBEE-56A4-406A-A256-9574E825A92B}" type="presOf" srcId="{8AF6F6BD-2688-4CE1-8357-7589C4056631}" destId="{C15318DE-DEC7-49F1-94CE-D94FB18F8871}" srcOrd="0" destOrd="0" presId="urn:microsoft.com/office/officeart/2008/layout/HorizontalMultiLevelHierarchy"/>
    <dgm:cxn modelId="{702892F6-577D-4986-9674-B8BD907F51A2}" srcId="{8AF6F6BD-2688-4CE1-8357-7589C4056631}" destId="{B1CBEBD1-3132-4D12-B7D1-658AA0C93191}" srcOrd="2" destOrd="0" parTransId="{ED447CCC-E3F9-442D-9D95-3F2B58F1F7F2}" sibTransId="{F3061033-5ACB-4D00-87F6-BB1C1297865E}"/>
    <dgm:cxn modelId="{CF073EFC-CAEE-40D1-90D1-4DAE659C7077}" type="presParOf" srcId="{0F98093F-A8F5-40AA-A362-67C7FF22D1A0}" destId="{4C99EF06-BFD2-41A4-B4CF-A318EAED9EB1}" srcOrd="0" destOrd="0" presId="urn:microsoft.com/office/officeart/2008/layout/HorizontalMultiLevelHierarchy"/>
    <dgm:cxn modelId="{89C31A1F-1F6E-4B8D-9DEB-08A9521711E1}" type="presParOf" srcId="{4C99EF06-BFD2-41A4-B4CF-A318EAED9EB1}" destId="{C15318DE-DEC7-49F1-94CE-D94FB18F8871}" srcOrd="0" destOrd="0" presId="urn:microsoft.com/office/officeart/2008/layout/HorizontalMultiLevelHierarchy"/>
    <dgm:cxn modelId="{49B01F33-6F2D-434F-A1AE-885C5D75287D}" type="presParOf" srcId="{4C99EF06-BFD2-41A4-B4CF-A318EAED9EB1}" destId="{707705EF-0D7D-4DFB-99EA-899782891305}" srcOrd="1" destOrd="0" presId="urn:microsoft.com/office/officeart/2008/layout/HorizontalMultiLevelHierarchy"/>
    <dgm:cxn modelId="{B6DF7B9C-5041-40E2-958F-5709ED535BB6}" type="presParOf" srcId="{707705EF-0D7D-4DFB-99EA-899782891305}" destId="{018DD618-2F51-45D9-8517-B3BBAE15F39B}" srcOrd="0" destOrd="0" presId="urn:microsoft.com/office/officeart/2008/layout/HorizontalMultiLevelHierarchy"/>
    <dgm:cxn modelId="{C63693F7-A7B3-4521-B637-C758AC4D3BC6}" type="presParOf" srcId="{018DD618-2F51-45D9-8517-B3BBAE15F39B}" destId="{CBE8925F-BDF3-4EF4-B53F-A9990A130437}" srcOrd="0" destOrd="0" presId="urn:microsoft.com/office/officeart/2008/layout/HorizontalMultiLevelHierarchy"/>
    <dgm:cxn modelId="{7E68F6F7-4B2D-440B-B2B8-E407C1282E8C}" type="presParOf" srcId="{707705EF-0D7D-4DFB-99EA-899782891305}" destId="{B8F28C18-FED9-41F7-B655-B7F8083D3583}" srcOrd="1" destOrd="0" presId="urn:microsoft.com/office/officeart/2008/layout/HorizontalMultiLevelHierarchy"/>
    <dgm:cxn modelId="{E552BC55-5923-44D7-AEE1-67D7684D112B}" type="presParOf" srcId="{B8F28C18-FED9-41F7-B655-B7F8083D3583}" destId="{D209A9FD-D8AE-450C-8E6D-84B43EF87B2F}" srcOrd="0" destOrd="0" presId="urn:microsoft.com/office/officeart/2008/layout/HorizontalMultiLevelHierarchy"/>
    <dgm:cxn modelId="{6D6C30EC-0DF3-46FD-96E1-0D9B7EBDE4D7}" type="presParOf" srcId="{B8F28C18-FED9-41F7-B655-B7F8083D3583}" destId="{58C86997-37ED-4D3D-AA4A-7CDA7EC04F7F}" srcOrd="1" destOrd="0" presId="urn:microsoft.com/office/officeart/2008/layout/HorizontalMultiLevelHierarchy"/>
    <dgm:cxn modelId="{987B653B-5CCE-402B-8B06-B89CF472E196}" type="presParOf" srcId="{707705EF-0D7D-4DFB-99EA-899782891305}" destId="{6AE7551B-49A1-4BA6-B8F7-9C9118905EF3}" srcOrd="2" destOrd="0" presId="urn:microsoft.com/office/officeart/2008/layout/HorizontalMultiLevelHierarchy"/>
    <dgm:cxn modelId="{CBDE5975-EFFF-443A-9CA9-CEC369A28C3C}" type="presParOf" srcId="{6AE7551B-49A1-4BA6-B8F7-9C9118905EF3}" destId="{6AA92DC9-8DF9-40DB-9322-5B73DA502B4C}" srcOrd="0" destOrd="0" presId="urn:microsoft.com/office/officeart/2008/layout/HorizontalMultiLevelHierarchy"/>
    <dgm:cxn modelId="{518E8193-566B-4FD9-991B-EDC44BBB41DA}" type="presParOf" srcId="{707705EF-0D7D-4DFB-99EA-899782891305}" destId="{EBFF3EC3-7F00-41B8-A281-B8BEC465ABC7}" srcOrd="3" destOrd="0" presId="urn:microsoft.com/office/officeart/2008/layout/HorizontalMultiLevelHierarchy"/>
    <dgm:cxn modelId="{922F9FE3-F577-407C-80C0-24473A1006A8}" type="presParOf" srcId="{EBFF3EC3-7F00-41B8-A281-B8BEC465ABC7}" destId="{48969428-DCCA-4568-BAC8-02E02E2414DC}" srcOrd="0" destOrd="0" presId="urn:microsoft.com/office/officeart/2008/layout/HorizontalMultiLevelHierarchy"/>
    <dgm:cxn modelId="{3321F4A9-6AB0-4B26-931D-71610B9727A1}" type="presParOf" srcId="{EBFF3EC3-7F00-41B8-A281-B8BEC465ABC7}" destId="{F18DB70A-78AF-4386-B10E-632FEE2EA2F2}" srcOrd="1" destOrd="0" presId="urn:microsoft.com/office/officeart/2008/layout/HorizontalMultiLevelHierarchy"/>
    <dgm:cxn modelId="{B5A3F431-4DF2-4725-A099-5CBDFC47C445}" type="presParOf" srcId="{707705EF-0D7D-4DFB-99EA-899782891305}" destId="{7BD1E991-6966-4766-9221-9CC9443F0595}" srcOrd="4" destOrd="0" presId="urn:microsoft.com/office/officeart/2008/layout/HorizontalMultiLevelHierarchy"/>
    <dgm:cxn modelId="{A03DEDD1-7379-4043-84D2-733729237496}" type="presParOf" srcId="{7BD1E991-6966-4766-9221-9CC9443F0595}" destId="{481C2F14-4EDB-48E6-B173-FA4B11E00EBD}" srcOrd="0" destOrd="0" presId="urn:microsoft.com/office/officeart/2008/layout/HorizontalMultiLevelHierarchy"/>
    <dgm:cxn modelId="{C9FC7425-3E30-4891-B9C7-23EFE249D1FF}" type="presParOf" srcId="{707705EF-0D7D-4DFB-99EA-899782891305}" destId="{E1B1A7FD-883E-42A4-9A7E-2E1AF826DEB3}" srcOrd="5" destOrd="0" presId="urn:microsoft.com/office/officeart/2008/layout/HorizontalMultiLevelHierarchy"/>
    <dgm:cxn modelId="{60AA1CA7-EF85-4655-819F-FA03BF9D978F}" type="presParOf" srcId="{E1B1A7FD-883E-42A4-9A7E-2E1AF826DEB3}" destId="{077D36D2-98AF-40FA-907F-38D5C8426270}" srcOrd="0" destOrd="0" presId="urn:microsoft.com/office/officeart/2008/layout/HorizontalMultiLevelHierarchy"/>
    <dgm:cxn modelId="{573EBFE5-5FE7-4E36-BA8B-10FF84C134CE}" type="presParOf" srcId="{E1B1A7FD-883E-42A4-9A7E-2E1AF826DEB3}" destId="{0F9F7927-F7D4-4ABA-8185-4E91BCB79C0D}" srcOrd="1" destOrd="0" presId="urn:microsoft.com/office/officeart/2008/layout/HorizontalMultiLevelHierarchy"/>
    <dgm:cxn modelId="{B39A6DFA-2B6F-4D8C-B462-76A85D436077}" type="presParOf" srcId="{707705EF-0D7D-4DFB-99EA-899782891305}" destId="{6BD195CC-1645-4519-A311-5FCD4115228B}" srcOrd="6" destOrd="0" presId="urn:microsoft.com/office/officeart/2008/layout/HorizontalMultiLevelHierarchy"/>
    <dgm:cxn modelId="{0D851F09-7D2D-452A-AC68-5CAC3F2428BF}" type="presParOf" srcId="{6BD195CC-1645-4519-A311-5FCD4115228B}" destId="{6ED5EB5A-C826-4B83-963F-239B95DD6A29}" srcOrd="0" destOrd="0" presId="urn:microsoft.com/office/officeart/2008/layout/HorizontalMultiLevelHierarchy"/>
    <dgm:cxn modelId="{334DDD83-1373-4037-92E1-BBED19D8BED2}" type="presParOf" srcId="{707705EF-0D7D-4DFB-99EA-899782891305}" destId="{4F75C38A-B252-4A86-9180-0BEB0EFA118D}" srcOrd="7" destOrd="0" presId="urn:microsoft.com/office/officeart/2008/layout/HorizontalMultiLevelHierarchy"/>
    <dgm:cxn modelId="{D2B322A4-C5D6-4B7C-A12C-45C01E1309DE}" type="presParOf" srcId="{4F75C38A-B252-4A86-9180-0BEB0EFA118D}" destId="{83B92877-9863-4CE9-BA5B-43D9E5924702}" srcOrd="0" destOrd="0" presId="urn:microsoft.com/office/officeart/2008/layout/HorizontalMultiLevelHierarchy"/>
    <dgm:cxn modelId="{B682310F-3C12-4AEB-9532-9B5343425CF6}" type="presParOf" srcId="{4F75C38A-B252-4A86-9180-0BEB0EFA118D}" destId="{2DDA5014-CB27-4671-A4D3-991E4C9B05D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069BA4-F620-4781-8FBF-1AD5BC62E2B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09EB5A0D-6C7F-4C69-9F3B-5A567975CE17}">
      <dgm:prSet phldrT="[Texto]"/>
      <dgm:spPr/>
      <dgm:t>
        <a:bodyPr/>
        <a:lstStyle/>
        <a:p>
          <a:r>
            <a:rPr lang="es-ES" dirty="0"/>
            <a:t>Pueblos indígenas </a:t>
          </a:r>
          <a:endParaRPr lang="es-CL" dirty="0"/>
        </a:p>
      </dgm:t>
    </dgm:pt>
    <dgm:pt modelId="{915F4835-0F9F-4CBB-9867-CA69689DBCB9}" type="parTrans" cxnId="{4C9B7050-2428-4856-8B33-FB97BC0FBF7F}">
      <dgm:prSet/>
      <dgm:spPr/>
      <dgm:t>
        <a:bodyPr/>
        <a:lstStyle/>
        <a:p>
          <a:endParaRPr lang="es-CL"/>
        </a:p>
      </dgm:t>
    </dgm:pt>
    <dgm:pt modelId="{FA7553DF-B4C4-402E-8F6B-BB8E65A2698F}" type="sibTrans" cxnId="{4C9B7050-2428-4856-8B33-FB97BC0FBF7F}">
      <dgm:prSet/>
      <dgm:spPr/>
      <dgm:t>
        <a:bodyPr/>
        <a:lstStyle/>
        <a:p>
          <a:endParaRPr lang="es-CL"/>
        </a:p>
      </dgm:t>
    </dgm:pt>
    <dgm:pt modelId="{571D7C9A-A488-466A-BDA8-A9ACB33FD3D9}">
      <dgm:prSet phldrT="[Texto]"/>
      <dgm:spPr/>
      <dgm:t>
        <a:bodyPr/>
        <a:lstStyle/>
        <a:p>
          <a:r>
            <a:rPr lang="es-ES" dirty="0"/>
            <a:t>Pobreza</a:t>
          </a:r>
          <a:endParaRPr lang="es-CL" dirty="0"/>
        </a:p>
      </dgm:t>
    </dgm:pt>
    <dgm:pt modelId="{035ADCE5-9DD2-466C-BDEA-EC582FD41573}" type="parTrans" cxnId="{CCBD8254-5572-4B7C-B8AB-FE6771B09FD7}">
      <dgm:prSet/>
      <dgm:spPr/>
      <dgm:t>
        <a:bodyPr/>
        <a:lstStyle/>
        <a:p>
          <a:endParaRPr lang="es-CL"/>
        </a:p>
      </dgm:t>
    </dgm:pt>
    <dgm:pt modelId="{71B45B17-142A-4D83-BDCD-BB425EF73E6C}" type="sibTrans" cxnId="{CCBD8254-5572-4B7C-B8AB-FE6771B09FD7}">
      <dgm:prSet/>
      <dgm:spPr/>
      <dgm:t>
        <a:bodyPr/>
        <a:lstStyle/>
        <a:p>
          <a:endParaRPr lang="es-CL"/>
        </a:p>
      </dgm:t>
    </dgm:pt>
    <dgm:pt modelId="{08874D58-5BC6-49B4-8153-79EE94927751}">
      <dgm:prSet phldrT="[Texto]"/>
      <dgm:spPr/>
      <dgm:t>
        <a:bodyPr/>
        <a:lstStyle/>
        <a:p>
          <a:r>
            <a:rPr lang="es-ES" dirty="0"/>
            <a:t>Ingresos</a:t>
          </a:r>
          <a:endParaRPr lang="es-CL" dirty="0"/>
        </a:p>
      </dgm:t>
    </dgm:pt>
    <dgm:pt modelId="{5240C1EF-8F4D-487E-BB87-1910EC0504CA}" type="parTrans" cxnId="{D986A96C-99AA-46BA-BA1D-09BB63E3C92D}">
      <dgm:prSet/>
      <dgm:spPr/>
      <dgm:t>
        <a:bodyPr/>
        <a:lstStyle/>
        <a:p>
          <a:endParaRPr lang="es-CL"/>
        </a:p>
      </dgm:t>
    </dgm:pt>
    <dgm:pt modelId="{868BBFEF-2666-4F05-AA81-AADD089D8A42}" type="sibTrans" cxnId="{D986A96C-99AA-46BA-BA1D-09BB63E3C92D}">
      <dgm:prSet/>
      <dgm:spPr/>
      <dgm:t>
        <a:bodyPr/>
        <a:lstStyle/>
        <a:p>
          <a:endParaRPr lang="es-CL"/>
        </a:p>
      </dgm:t>
    </dgm:pt>
    <dgm:pt modelId="{AAA2551E-2DA6-4B86-8998-57552844FCA3}">
      <dgm:prSet phldrT="[Texto]"/>
      <dgm:spPr/>
      <dgm:t>
        <a:bodyPr/>
        <a:lstStyle/>
        <a:p>
          <a:r>
            <a:rPr lang="es-ES" dirty="0"/>
            <a:t>Desempleo</a:t>
          </a:r>
          <a:endParaRPr lang="es-CL" dirty="0"/>
        </a:p>
      </dgm:t>
    </dgm:pt>
    <dgm:pt modelId="{7DCBE653-C523-43ED-9447-7D93D17E8697}" type="parTrans" cxnId="{6698F33A-B62A-4B4C-A78E-596AA6F3ECE3}">
      <dgm:prSet/>
      <dgm:spPr/>
      <dgm:t>
        <a:bodyPr/>
        <a:lstStyle/>
        <a:p>
          <a:endParaRPr lang="es-CL"/>
        </a:p>
      </dgm:t>
    </dgm:pt>
    <dgm:pt modelId="{78E0DF42-C6CB-49E0-9D79-F847264F6DEB}" type="sibTrans" cxnId="{6698F33A-B62A-4B4C-A78E-596AA6F3ECE3}">
      <dgm:prSet/>
      <dgm:spPr/>
      <dgm:t>
        <a:bodyPr/>
        <a:lstStyle/>
        <a:p>
          <a:endParaRPr lang="es-CL"/>
        </a:p>
      </dgm:t>
    </dgm:pt>
    <dgm:pt modelId="{5B9AD290-8181-49DF-8E77-CC436643BD16}">
      <dgm:prSet phldrT="[Texto]"/>
      <dgm:spPr/>
      <dgm:t>
        <a:bodyPr/>
        <a:lstStyle/>
        <a:p>
          <a:r>
            <a:rPr lang="es-ES" dirty="0"/>
            <a:t>Nivel educativo</a:t>
          </a:r>
          <a:endParaRPr lang="es-CL" dirty="0"/>
        </a:p>
      </dgm:t>
    </dgm:pt>
    <dgm:pt modelId="{FABB443E-5347-4CD8-9376-EE6D19D9BB0F}" type="parTrans" cxnId="{265A5C18-681C-441F-8921-E3F5CBCD01B0}">
      <dgm:prSet/>
      <dgm:spPr/>
      <dgm:t>
        <a:bodyPr/>
        <a:lstStyle/>
        <a:p>
          <a:endParaRPr lang="es-CL"/>
        </a:p>
      </dgm:t>
    </dgm:pt>
    <dgm:pt modelId="{AF40B8FA-06FE-413E-AA7B-A23C62857759}" type="sibTrans" cxnId="{265A5C18-681C-441F-8921-E3F5CBCD01B0}">
      <dgm:prSet/>
      <dgm:spPr/>
      <dgm:t>
        <a:bodyPr/>
        <a:lstStyle/>
        <a:p>
          <a:endParaRPr lang="es-CL"/>
        </a:p>
      </dgm:t>
    </dgm:pt>
    <dgm:pt modelId="{21831945-DDA6-447B-8CE6-16F7C057FDB7}" type="pres">
      <dgm:prSet presAssocID="{A2069BA4-F620-4781-8FBF-1AD5BC62E2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BFDB83C-5278-4D05-9DA7-5CAF87EA6418}" type="pres">
      <dgm:prSet presAssocID="{09EB5A0D-6C7F-4C69-9F3B-5A567975CE17}" presName="root1" presStyleCnt="0"/>
      <dgm:spPr/>
    </dgm:pt>
    <dgm:pt modelId="{6A7C8DC5-23CF-41F6-9AB1-1E916934A21C}" type="pres">
      <dgm:prSet presAssocID="{09EB5A0D-6C7F-4C69-9F3B-5A567975CE17}" presName="LevelOneTextNode" presStyleLbl="node0" presStyleIdx="0" presStyleCnt="1">
        <dgm:presLayoutVars>
          <dgm:chPref val="3"/>
        </dgm:presLayoutVars>
      </dgm:prSet>
      <dgm:spPr/>
    </dgm:pt>
    <dgm:pt modelId="{CAACB5B3-5FBA-42C4-8129-7E0220F39EAF}" type="pres">
      <dgm:prSet presAssocID="{09EB5A0D-6C7F-4C69-9F3B-5A567975CE17}" presName="level2hierChild" presStyleCnt="0"/>
      <dgm:spPr/>
    </dgm:pt>
    <dgm:pt modelId="{8FCBE1A4-A301-400C-B930-37EB02E847E1}" type="pres">
      <dgm:prSet presAssocID="{035ADCE5-9DD2-466C-BDEA-EC582FD41573}" presName="conn2-1" presStyleLbl="parChTrans1D2" presStyleIdx="0" presStyleCnt="4"/>
      <dgm:spPr/>
    </dgm:pt>
    <dgm:pt modelId="{E924256A-5C05-488D-8EFA-C45DC4BB3955}" type="pres">
      <dgm:prSet presAssocID="{035ADCE5-9DD2-466C-BDEA-EC582FD41573}" presName="connTx" presStyleLbl="parChTrans1D2" presStyleIdx="0" presStyleCnt="4"/>
      <dgm:spPr/>
    </dgm:pt>
    <dgm:pt modelId="{DD4EFA51-CF36-4FE1-8C6D-1CC93E41AC18}" type="pres">
      <dgm:prSet presAssocID="{571D7C9A-A488-466A-BDA8-A9ACB33FD3D9}" presName="root2" presStyleCnt="0"/>
      <dgm:spPr/>
    </dgm:pt>
    <dgm:pt modelId="{55362A91-2B17-4062-9DA1-BAB222FE7A0D}" type="pres">
      <dgm:prSet presAssocID="{571D7C9A-A488-466A-BDA8-A9ACB33FD3D9}" presName="LevelTwoTextNode" presStyleLbl="node2" presStyleIdx="0" presStyleCnt="4">
        <dgm:presLayoutVars>
          <dgm:chPref val="3"/>
        </dgm:presLayoutVars>
      </dgm:prSet>
      <dgm:spPr/>
    </dgm:pt>
    <dgm:pt modelId="{FBD776AE-EAAF-4E8E-A024-B5A941B38228}" type="pres">
      <dgm:prSet presAssocID="{571D7C9A-A488-466A-BDA8-A9ACB33FD3D9}" presName="level3hierChild" presStyleCnt="0"/>
      <dgm:spPr/>
    </dgm:pt>
    <dgm:pt modelId="{719AAAFF-8D99-4590-8498-572236BED46C}" type="pres">
      <dgm:prSet presAssocID="{5240C1EF-8F4D-487E-BB87-1910EC0504CA}" presName="conn2-1" presStyleLbl="parChTrans1D2" presStyleIdx="1" presStyleCnt="4"/>
      <dgm:spPr/>
    </dgm:pt>
    <dgm:pt modelId="{37D28C0A-6F8F-42AD-9145-80A72F09625C}" type="pres">
      <dgm:prSet presAssocID="{5240C1EF-8F4D-487E-BB87-1910EC0504CA}" presName="connTx" presStyleLbl="parChTrans1D2" presStyleIdx="1" presStyleCnt="4"/>
      <dgm:spPr/>
    </dgm:pt>
    <dgm:pt modelId="{EE129408-9D6C-4C89-841C-FA9CEA04B4D7}" type="pres">
      <dgm:prSet presAssocID="{08874D58-5BC6-49B4-8153-79EE94927751}" presName="root2" presStyleCnt="0"/>
      <dgm:spPr/>
    </dgm:pt>
    <dgm:pt modelId="{9F1D26AB-1353-4924-80F2-41F227F29C9A}" type="pres">
      <dgm:prSet presAssocID="{08874D58-5BC6-49B4-8153-79EE94927751}" presName="LevelTwoTextNode" presStyleLbl="node2" presStyleIdx="1" presStyleCnt="4">
        <dgm:presLayoutVars>
          <dgm:chPref val="3"/>
        </dgm:presLayoutVars>
      </dgm:prSet>
      <dgm:spPr/>
    </dgm:pt>
    <dgm:pt modelId="{2072FA0C-FDC1-4465-BFA2-A8A84ED79377}" type="pres">
      <dgm:prSet presAssocID="{08874D58-5BC6-49B4-8153-79EE94927751}" presName="level3hierChild" presStyleCnt="0"/>
      <dgm:spPr/>
    </dgm:pt>
    <dgm:pt modelId="{8E977C30-47B4-4E30-834B-4C578102C8EA}" type="pres">
      <dgm:prSet presAssocID="{7DCBE653-C523-43ED-9447-7D93D17E8697}" presName="conn2-1" presStyleLbl="parChTrans1D2" presStyleIdx="2" presStyleCnt="4"/>
      <dgm:spPr/>
    </dgm:pt>
    <dgm:pt modelId="{FCF4915F-50DA-4F1D-A07D-A69E41C400DA}" type="pres">
      <dgm:prSet presAssocID="{7DCBE653-C523-43ED-9447-7D93D17E8697}" presName="connTx" presStyleLbl="parChTrans1D2" presStyleIdx="2" presStyleCnt="4"/>
      <dgm:spPr/>
    </dgm:pt>
    <dgm:pt modelId="{154E055F-EBEC-4CCC-A3CB-CAE66E9E21F6}" type="pres">
      <dgm:prSet presAssocID="{AAA2551E-2DA6-4B86-8998-57552844FCA3}" presName="root2" presStyleCnt="0"/>
      <dgm:spPr/>
    </dgm:pt>
    <dgm:pt modelId="{CDDB79F2-73E4-4CE2-B4E8-76D5E2011D68}" type="pres">
      <dgm:prSet presAssocID="{AAA2551E-2DA6-4B86-8998-57552844FCA3}" presName="LevelTwoTextNode" presStyleLbl="node2" presStyleIdx="2" presStyleCnt="4">
        <dgm:presLayoutVars>
          <dgm:chPref val="3"/>
        </dgm:presLayoutVars>
      </dgm:prSet>
      <dgm:spPr/>
    </dgm:pt>
    <dgm:pt modelId="{1819DF5F-5503-4269-B3EC-F4514AFE58A0}" type="pres">
      <dgm:prSet presAssocID="{AAA2551E-2DA6-4B86-8998-57552844FCA3}" presName="level3hierChild" presStyleCnt="0"/>
      <dgm:spPr/>
    </dgm:pt>
    <dgm:pt modelId="{53A77F9E-7C42-4117-B5C3-FFE54B92009D}" type="pres">
      <dgm:prSet presAssocID="{FABB443E-5347-4CD8-9376-EE6D19D9BB0F}" presName="conn2-1" presStyleLbl="parChTrans1D2" presStyleIdx="3" presStyleCnt="4"/>
      <dgm:spPr/>
    </dgm:pt>
    <dgm:pt modelId="{89D332FD-FB53-4ADE-8234-05B995A65979}" type="pres">
      <dgm:prSet presAssocID="{FABB443E-5347-4CD8-9376-EE6D19D9BB0F}" presName="connTx" presStyleLbl="parChTrans1D2" presStyleIdx="3" presStyleCnt="4"/>
      <dgm:spPr/>
    </dgm:pt>
    <dgm:pt modelId="{99C4904E-D686-4DEE-A240-321ED234B6B6}" type="pres">
      <dgm:prSet presAssocID="{5B9AD290-8181-49DF-8E77-CC436643BD16}" presName="root2" presStyleCnt="0"/>
      <dgm:spPr/>
    </dgm:pt>
    <dgm:pt modelId="{7D6929CA-993D-48A1-B5E7-9EDECD328E74}" type="pres">
      <dgm:prSet presAssocID="{5B9AD290-8181-49DF-8E77-CC436643BD16}" presName="LevelTwoTextNode" presStyleLbl="node2" presStyleIdx="3" presStyleCnt="4">
        <dgm:presLayoutVars>
          <dgm:chPref val="3"/>
        </dgm:presLayoutVars>
      </dgm:prSet>
      <dgm:spPr/>
    </dgm:pt>
    <dgm:pt modelId="{0ADB04E7-D3CB-42E8-A8B0-8AACF481ABD7}" type="pres">
      <dgm:prSet presAssocID="{5B9AD290-8181-49DF-8E77-CC436643BD16}" presName="level3hierChild" presStyleCnt="0"/>
      <dgm:spPr/>
    </dgm:pt>
  </dgm:ptLst>
  <dgm:cxnLst>
    <dgm:cxn modelId="{D9CD4408-82A1-488D-B81F-66532E07790E}" type="presOf" srcId="{7DCBE653-C523-43ED-9447-7D93D17E8697}" destId="{FCF4915F-50DA-4F1D-A07D-A69E41C400DA}" srcOrd="1" destOrd="0" presId="urn:microsoft.com/office/officeart/2008/layout/HorizontalMultiLevelHierarchy"/>
    <dgm:cxn modelId="{265A5C18-681C-441F-8921-E3F5CBCD01B0}" srcId="{09EB5A0D-6C7F-4C69-9F3B-5A567975CE17}" destId="{5B9AD290-8181-49DF-8E77-CC436643BD16}" srcOrd="3" destOrd="0" parTransId="{FABB443E-5347-4CD8-9376-EE6D19D9BB0F}" sibTransId="{AF40B8FA-06FE-413E-AA7B-A23C62857759}"/>
    <dgm:cxn modelId="{6698F33A-B62A-4B4C-A78E-596AA6F3ECE3}" srcId="{09EB5A0D-6C7F-4C69-9F3B-5A567975CE17}" destId="{AAA2551E-2DA6-4B86-8998-57552844FCA3}" srcOrd="2" destOrd="0" parTransId="{7DCBE653-C523-43ED-9447-7D93D17E8697}" sibTransId="{78E0DF42-C6CB-49E0-9D79-F847264F6DEB}"/>
    <dgm:cxn modelId="{B7E7833F-8760-4E6D-92AD-DE690189939C}" type="presOf" srcId="{571D7C9A-A488-466A-BDA8-A9ACB33FD3D9}" destId="{55362A91-2B17-4062-9DA1-BAB222FE7A0D}" srcOrd="0" destOrd="0" presId="urn:microsoft.com/office/officeart/2008/layout/HorizontalMultiLevelHierarchy"/>
    <dgm:cxn modelId="{D986A96C-99AA-46BA-BA1D-09BB63E3C92D}" srcId="{09EB5A0D-6C7F-4C69-9F3B-5A567975CE17}" destId="{08874D58-5BC6-49B4-8153-79EE94927751}" srcOrd="1" destOrd="0" parTransId="{5240C1EF-8F4D-487E-BB87-1910EC0504CA}" sibTransId="{868BBFEF-2666-4F05-AA81-AADD089D8A42}"/>
    <dgm:cxn modelId="{4C9B7050-2428-4856-8B33-FB97BC0FBF7F}" srcId="{A2069BA4-F620-4781-8FBF-1AD5BC62E2B1}" destId="{09EB5A0D-6C7F-4C69-9F3B-5A567975CE17}" srcOrd="0" destOrd="0" parTransId="{915F4835-0F9F-4CBB-9867-CA69689DBCB9}" sibTransId="{FA7553DF-B4C4-402E-8F6B-BB8E65A2698F}"/>
    <dgm:cxn modelId="{CCBD8254-5572-4B7C-B8AB-FE6771B09FD7}" srcId="{09EB5A0D-6C7F-4C69-9F3B-5A567975CE17}" destId="{571D7C9A-A488-466A-BDA8-A9ACB33FD3D9}" srcOrd="0" destOrd="0" parTransId="{035ADCE5-9DD2-466C-BDEA-EC582FD41573}" sibTransId="{71B45B17-142A-4D83-BDCD-BB425EF73E6C}"/>
    <dgm:cxn modelId="{410BB774-5238-4AE7-AC67-A24472B6CBAC}" type="presOf" srcId="{A2069BA4-F620-4781-8FBF-1AD5BC62E2B1}" destId="{21831945-DDA6-447B-8CE6-16F7C057FDB7}" srcOrd="0" destOrd="0" presId="urn:microsoft.com/office/officeart/2008/layout/HorizontalMultiLevelHierarchy"/>
    <dgm:cxn modelId="{174D2C59-DBFC-4F8D-82B0-FF9148AE6314}" type="presOf" srcId="{09EB5A0D-6C7F-4C69-9F3B-5A567975CE17}" destId="{6A7C8DC5-23CF-41F6-9AB1-1E916934A21C}" srcOrd="0" destOrd="0" presId="urn:microsoft.com/office/officeart/2008/layout/HorizontalMultiLevelHierarchy"/>
    <dgm:cxn modelId="{D75D095A-F222-4BF3-998F-75AE7266B56C}" type="presOf" srcId="{FABB443E-5347-4CD8-9376-EE6D19D9BB0F}" destId="{89D332FD-FB53-4ADE-8234-05B995A65979}" srcOrd="1" destOrd="0" presId="urn:microsoft.com/office/officeart/2008/layout/HorizontalMultiLevelHierarchy"/>
    <dgm:cxn modelId="{76210C7D-C9F2-4C1B-A7C3-F8C03EF579AD}" type="presOf" srcId="{7DCBE653-C523-43ED-9447-7D93D17E8697}" destId="{8E977C30-47B4-4E30-834B-4C578102C8EA}" srcOrd="0" destOrd="0" presId="urn:microsoft.com/office/officeart/2008/layout/HorizontalMultiLevelHierarchy"/>
    <dgm:cxn modelId="{F6E1528F-47D2-43E1-A7E2-72D81396751B}" type="presOf" srcId="{5240C1EF-8F4D-487E-BB87-1910EC0504CA}" destId="{37D28C0A-6F8F-42AD-9145-80A72F09625C}" srcOrd="1" destOrd="0" presId="urn:microsoft.com/office/officeart/2008/layout/HorizontalMultiLevelHierarchy"/>
    <dgm:cxn modelId="{FFAE1894-99E3-4842-8C11-16A0CE9D2F92}" type="presOf" srcId="{035ADCE5-9DD2-466C-BDEA-EC582FD41573}" destId="{E924256A-5C05-488D-8EFA-C45DC4BB3955}" srcOrd="1" destOrd="0" presId="urn:microsoft.com/office/officeart/2008/layout/HorizontalMultiLevelHierarchy"/>
    <dgm:cxn modelId="{06D1BA94-8D47-4D9B-B166-8EF049A81CA4}" type="presOf" srcId="{5240C1EF-8F4D-487E-BB87-1910EC0504CA}" destId="{719AAAFF-8D99-4590-8498-572236BED46C}" srcOrd="0" destOrd="0" presId="urn:microsoft.com/office/officeart/2008/layout/HorizontalMultiLevelHierarchy"/>
    <dgm:cxn modelId="{1215A0A5-1505-4ECF-AB16-944DE86606F3}" type="presOf" srcId="{035ADCE5-9DD2-466C-BDEA-EC582FD41573}" destId="{8FCBE1A4-A301-400C-B930-37EB02E847E1}" srcOrd="0" destOrd="0" presId="urn:microsoft.com/office/officeart/2008/layout/HorizontalMultiLevelHierarchy"/>
    <dgm:cxn modelId="{4B15B2D5-8BB3-4B0F-8DE2-6DB1CBC98F28}" type="presOf" srcId="{AAA2551E-2DA6-4B86-8998-57552844FCA3}" destId="{CDDB79F2-73E4-4CE2-B4E8-76D5E2011D68}" srcOrd="0" destOrd="0" presId="urn:microsoft.com/office/officeart/2008/layout/HorizontalMultiLevelHierarchy"/>
    <dgm:cxn modelId="{552DFBDE-182D-4358-8E24-B7C9128668B5}" type="presOf" srcId="{08874D58-5BC6-49B4-8153-79EE94927751}" destId="{9F1D26AB-1353-4924-80F2-41F227F29C9A}" srcOrd="0" destOrd="0" presId="urn:microsoft.com/office/officeart/2008/layout/HorizontalMultiLevelHierarchy"/>
    <dgm:cxn modelId="{B14C7EDF-B55A-46BB-92F3-0664672069EF}" type="presOf" srcId="{FABB443E-5347-4CD8-9376-EE6D19D9BB0F}" destId="{53A77F9E-7C42-4117-B5C3-FFE54B92009D}" srcOrd="0" destOrd="0" presId="urn:microsoft.com/office/officeart/2008/layout/HorizontalMultiLevelHierarchy"/>
    <dgm:cxn modelId="{BAF4EBDF-9E27-464C-9DF5-EA8195667E22}" type="presOf" srcId="{5B9AD290-8181-49DF-8E77-CC436643BD16}" destId="{7D6929CA-993D-48A1-B5E7-9EDECD328E74}" srcOrd="0" destOrd="0" presId="urn:microsoft.com/office/officeart/2008/layout/HorizontalMultiLevelHierarchy"/>
    <dgm:cxn modelId="{172C196E-EC6D-42BC-81E5-28A953C38F76}" type="presParOf" srcId="{21831945-DDA6-447B-8CE6-16F7C057FDB7}" destId="{EBFDB83C-5278-4D05-9DA7-5CAF87EA6418}" srcOrd="0" destOrd="0" presId="urn:microsoft.com/office/officeart/2008/layout/HorizontalMultiLevelHierarchy"/>
    <dgm:cxn modelId="{6D4DCA00-2B1F-4E32-B193-DC83D841FB63}" type="presParOf" srcId="{EBFDB83C-5278-4D05-9DA7-5CAF87EA6418}" destId="{6A7C8DC5-23CF-41F6-9AB1-1E916934A21C}" srcOrd="0" destOrd="0" presId="urn:microsoft.com/office/officeart/2008/layout/HorizontalMultiLevelHierarchy"/>
    <dgm:cxn modelId="{6BC8FF96-8E1F-4636-BF1C-5B4678467FF3}" type="presParOf" srcId="{EBFDB83C-5278-4D05-9DA7-5CAF87EA6418}" destId="{CAACB5B3-5FBA-42C4-8129-7E0220F39EAF}" srcOrd="1" destOrd="0" presId="urn:microsoft.com/office/officeart/2008/layout/HorizontalMultiLevelHierarchy"/>
    <dgm:cxn modelId="{48AB8066-D704-405E-BC98-C1B0352F3A01}" type="presParOf" srcId="{CAACB5B3-5FBA-42C4-8129-7E0220F39EAF}" destId="{8FCBE1A4-A301-400C-B930-37EB02E847E1}" srcOrd="0" destOrd="0" presId="urn:microsoft.com/office/officeart/2008/layout/HorizontalMultiLevelHierarchy"/>
    <dgm:cxn modelId="{1DD2C3E2-D005-4228-B112-AF2C5AC1CCB4}" type="presParOf" srcId="{8FCBE1A4-A301-400C-B930-37EB02E847E1}" destId="{E924256A-5C05-488D-8EFA-C45DC4BB3955}" srcOrd="0" destOrd="0" presId="urn:microsoft.com/office/officeart/2008/layout/HorizontalMultiLevelHierarchy"/>
    <dgm:cxn modelId="{16C08BDE-22C4-4E70-85B0-71273F3A1F7C}" type="presParOf" srcId="{CAACB5B3-5FBA-42C4-8129-7E0220F39EAF}" destId="{DD4EFA51-CF36-4FE1-8C6D-1CC93E41AC18}" srcOrd="1" destOrd="0" presId="urn:microsoft.com/office/officeart/2008/layout/HorizontalMultiLevelHierarchy"/>
    <dgm:cxn modelId="{ABB4447B-D8FC-437F-B1F1-721341AEFD6E}" type="presParOf" srcId="{DD4EFA51-CF36-4FE1-8C6D-1CC93E41AC18}" destId="{55362A91-2B17-4062-9DA1-BAB222FE7A0D}" srcOrd="0" destOrd="0" presId="urn:microsoft.com/office/officeart/2008/layout/HorizontalMultiLevelHierarchy"/>
    <dgm:cxn modelId="{F8D434F2-4C52-4DB2-999F-E267E0164B38}" type="presParOf" srcId="{DD4EFA51-CF36-4FE1-8C6D-1CC93E41AC18}" destId="{FBD776AE-EAAF-4E8E-A024-B5A941B38228}" srcOrd="1" destOrd="0" presId="urn:microsoft.com/office/officeart/2008/layout/HorizontalMultiLevelHierarchy"/>
    <dgm:cxn modelId="{319B034F-8B1D-46FE-B149-AAA617272D36}" type="presParOf" srcId="{CAACB5B3-5FBA-42C4-8129-7E0220F39EAF}" destId="{719AAAFF-8D99-4590-8498-572236BED46C}" srcOrd="2" destOrd="0" presId="urn:microsoft.com/office/officeart/2008/layout/HorizontalMultiLevelHierarchy"/>
    <dgm:cxn modelId="{A4643808-E6E7-44D0-B1F0-4A58C44ACD63}" type="presParOf" srcId="{719AAAFF-8D99-4590-8498-572236BED46C}" destId="{37D28C0A-6F8F-42AD-9145-80A72F09625C}" srcOrd="0" destOrd="0" presId="urn:microsoft.com/office/officeart/2008/layout/HorizontalMultiLevelHierarchy"/>
    <dgm:cxn modelId="{B66335D0-92F3-41B6-A369-800CBC993E76}" type="presParOf" srcId="{CAACB5B3-5FBA-42C4-8129-7E0220F39EAF}" destId="{EE129408-9D6C-4C89-841C-FA9CEA04B4D7}" srcOrd="3" destOrd="0" presId="urn:microsoft.com/office/officeart/2008/layout/HorizontalMultiLevelHierarchy"/>
    <dgm:cxn modelId="{F1F623CF-6424-4740-AC5D-D4D965CB4587}" type="presParOf" srcId="{EE129408-9D6C-4C89-841C-FA9CEA04B4D7}" destId="{9F1D26AB-1353-4924-80F2-41F227F29C9A}" srcOrd="0" destOrd="0" presId="urn:microsoft.com/office/officeart/2008/layout/HorizontalMultiLevelHierarchy"/>
    <dgm:cxn modelId="{6C36D6ED-BB05-4B77-ABA9-5160E218D91F}" type="presParOf" srcId="{EE129408-9D6C-4C89-841C-FA9CEA04B4D7}" destId="{2072FA0C-FDC1-4465-BFA2-A8A84ED79377}" srcOrd="1" destOrd="0" presId="urn:microsoft.com/office/officeart/2008/layout/HorizontalMultiLevelHierarchy"/>
    <dgm:cxn modelId="{EA03454B-8E20-4A83-95EA-1C834158C596}" type="presParOf" srcId="{CAACB5B3-5FBA-42C4-8129-7E0220F39EAF}" destId="{8E977C30-47B4-4E30-834B-4C578102C8EA}" srcOrd="4" destOrd="0" presId="urn:microsoft.com/office/officeart/2008/layout/HorizontalMultiLevelHierarchy"/>
    <dgm:cxn modelId="{56AAF383-76D8-407C-BFEE-16DAD3BD7A31}" type="presParOf" srcId="{8E977C30-47B4-4E30-834B-4C578102C8EA}" destId="{FCF4915F-50DA-4F1D-A07D-A69E41C400DA}" srcOrd="0" destOrd="0" presId="urn:microsoft.com/office/officeart/2008/layout/HorizontalMultiLevelHierarchy"/>
    <dgm:cxn modelId="{0740DED1-2D31-4475-AC32-298A443A7685}" type="presParOf" srcId="{CAACB5B3-5FBA-42C4-8129-7E0220F39EAF}" destId="{154E055F-EBEC-4CCC-A3CB-CAE66E9E21F6}" srcOrd="5" destOrd="0" presId="urn:microsoft.com/office/officeart/2008/layout/HorizontalMultiLevelHierarchy"/>
    <dgm:cxn modelId="{7598D04D-E622-44DE-8E2B-49D11864FC8B}" type="presParOf" srcId="{154E055F-EBEC-4CCC-A3CB-CAE66E9E21F6}" destId="{CDDB79F2-73E4-4CE2-B4E8-76D5E2011D68}" srcOrd="0" destOrd="0" presId="urn:microsoft.com/office/officeart/2008/layout/HorizontalMultiLevelHierarchy"/>
    <dgm:cxn modelId="{F6CB0FCA-7B66-4A9D-BB7F-85697CFFB754}" type="presParOf" srcId="{154E055F-EBEC-4CCC-A3CB-CAE66E9E21F6}" destId="{1819DF5F-5503-4269-B3EC-F4514AFE58A0}" srcOrd="1" destOrd="0" presId="urn:microsoft.com/office/officeart/2008/layout/HorizontalMultiLevelHierarchy"/>
    <dgm:cxn modelId="{8AA365E1-6F0D-488E-BFD1-698DCB07850F}" type="presParOf" srcId="{CAACB5B3-5FBA-42C4-8129-7E0220F39EAF}" destId="{53A77F9E-7C42-4117-B5C3-FFE54B92009D}" srcOrd="6" destOrd="0" presId="urn:microsoft.com/office/officeart/2008/layout/HorizontalMultiLevelHierarchy"/>
    <dgm:cxn modelId="{50072A18-3A20-49D7-89AE-3417ECD9486D}" type="presParOf" srcId="{53A77F9E-7C42-4117-B5C3-FFE54B92009D}" destId="{89D332FD-FB53-4ADE-8234-05B995A65979}" srcOrd="0" destOrd="0" presId="urn:microsoft.com/office/officeart/2008/layout/HorizontalMultiLevelHierarchy"/>
    <dgm:cxn modelId="{EC4654A3-4494-4102-BE06-E6DFCE948F51}" type="presParOf" srcId="{CAACB5B3-5FBA-42C4-8129-7E0220F39EAF}" destId="{99C4904E-D686-4DEE-A240-321ED234B6B6}" srcOrd="7" destOrd="0" presId="urn:microsoft.com/office/officeart/2008/layout/HorizontalMultiLevelHierarchy"/>
    <dgm:cxn modelId="{6486BA81-9D6D-4747-91B9-A8B0DD71EBEF}" type="presParOf" srcId="{99C4904E-D686-4DEE-A240-321ED234B6B6}" destId="{7D6929CA-993D-48A1-B5E7-9EDECD328E74}" srcOrd="0" destOrd="0" presId="urn:microsoft.com/office/officeart/2008/layout/HorizontalMultiLevelHierarchy"/>
    <dgm:cxn modelId="{5783F2CF-D6C2-450E-A75A-222084ED48BF}" type="presParOf" srcId="{99C4904E-D686-4DEE-A240-321ED234B6B6}" destId="{0ADB04E7-D3CB-42E8-A8B0-8AACF481ABD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195CC-1645-4519-A311-5FCD4115228B}">
      <dsp:nvSpPr>
        <dsp:cNvPr id="0" name=""/>
        <dsp:cNvSpPr/>
      </dsp:nvSpPr>
      <dsp:spPr>
        <a:xfrm>
          <a:off x="1894919" y="1885564"/>
          <a:ext cx="470033" cy="1343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016" y="0"/>
              </a:lnTo>
              <a:lnTo>
                <a:pt x="235016" y="1343464"/>
              </a:lnTo>
              <a:lnTo>
                <a:pt x="470033" y="13434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094353" y="2521713"/>
        <a:ext cx="71165" cy="71165"/>
      </dsp:txXfrm>
    </dsp:sp>
    <dsp:sp modelId="{7BD1E991-6966-4766-9221-9CC9443F0595}">
      <dsp:nvSpPr>
        <dsp:cNvPr id="0" name=""/>
        <dsp:cNvSpPr/>
      </dsp:nvSpPr>
      <dsp:spPr>
        <a:xfrm>
          <a:off x="1894919" y="1885564"/>
          <a:ext cx="470033" cy="44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016" y="0"/>
              </a:lnTo>
              <a:lnTo>
                <a:pt x="235016" y="447821"/>
              </a:lnTo>
              <a:lnTo>
                <a:pt x="470033" y="447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113706" y="2093244"/>
        <a:ext cx="32460" cy="32460"/>
      </dsp:txXfrm>
    </dsp:sp>
    <dsp:sp modelId="{6AE7551B-49A1-4BA6-B8F7-9C9118905EF3}">
      <dsp:nvSpPr>
        <dsp:cNvPr id="0" name=""/>
        <dsp:cNvSpPr/>
      </dsp:nvSpPr>
      <dsp:spPr>
        <a:xfrm>
          <a:off x="1894919" y="1437742"/>
          <a:ext cx="470033" cy="447821"/>
        </a:xfrm>
        <a:custGeom>
          <a:avLst/>
          <a:gdLst/>
          <a:ahLst/>
          <a:cxnLst/>
          <a:rect l="0" t="0" r="0" b="0"/>
          <a:pathLst>
            <a:path>
              <a:moveTo>
                <a:pt x="0" y="447821"/>
              </a:moveTo>
              <a:lnTo>
                <a:pt x="235016" y="447821"/>
              </a:lnTo>
              <a:lnTo>
                <a:pt x="235016" y="0"/>
              </a:lnTo>
              <a:lnTo>
                <a:pt x="47003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113706" y="1645422"/>
        <a:ext cx="32460" cy="32460"/>
      </dsp:txXfrm>
    </dsp:sp>
    <dsp:sp modelId="{018DD618-2F51-45D9-8517-B3BBAE15F39B}">
      <dsp:nvSpPr>
        <dsp:cNvPr id="0" name=""/>
        <dsp:cNvSpPr/>
      </dsp:nvSpPr>
      <dsp:spPr>
        <a:xfrm>
          <a:off x="1894919" y="542099"/>
          <a:ext cx="470033" cy="1343464"/>
        </a:xfrm>
        <a:custGeom>
          <a:avLst/>
          <a:gdLst/>
          <a:ahLst/>
          <a:cxnLst/>
          <a:rect l="0" t="0" r="0" b="0"/>
          <a:pathLst>
            <a:path>
              <a:moveTo>
                <a:pt x="0" y="1343464"/>
              </a:moveTo>
              <a:lnTo>
                <a:pt x="235016" y="1343464"/>
              </a:lnTo>
              <a:lnTo>
                <a:pt x="235016" y="0"/>
              </a:lnTo>
              <a:lnTo>
                <a:pt x="47003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2094353" y="1178248"/>
        <a:ext cx="71165" cy="71165"/>
      </dsp:txXfrm>
    </dsp:sp>
    <dsp:sp modelId="{C15318DE-DEC7-49F1-94CE-D94FB18F8871}">
      <dsp:nvSpPr>
        <dsp:cNvPr id="0" name=""/>
        <dsp:cNvSpPr/>
      </dsp:nvSpPr>
      <dsp:spPr>
        <a:xfrm rot="16200000">
          <a:off x="-348901" y="1527306"/>
          <a:ext cx="3771128" cy="716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Pueblos Indígenas </a:t>
          </a:r>
          <a:endParaRPr lang="es-CL" sz="3300" kern="1200" dirty="0"/>
        </a:p>
      </dsp:txBody>
      <dsp:txXfrm>
        <a:off x="-348901" y="1527306"/>
        <a:ext cx="3771128" cy="716514"/>
      </dsp:txXfrm>
    </dsp:sp>
    <dsp:sp modelId="{D209A9FD-D8AE-450C-8E6D-84B43EF87B2F}">
      <dsp:nvSpPr>
        <dsp:cNvPr id="0" name=""/>
        <dsp:cNvSpPr/>
      </dsp:nvSpPr>
      <dsp:spPr>
        <a:xfrm>
          <a:off x="2364953" y="183842"/>
          <a:ext cx="2350166" cy="716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Áreas protegidas</a:t>
          </a:r>
          <a:endParaRPr lang="es-CL" sz="2400" kern="1200" dirty="0"/>
        </a:p>
      </dsp:txBody>
      <dsp:txXfrm>
        <a:off x="2364953" y="183842"/>
        <a:ext cx="2350166" cy="716514"/>
      </dsp:txXfrm>
    </dsp:sp>
    <dsp:sp modelId="{48969428-DCCA-4568-BAC8-02E02E2414DC}">
      <dsp:nvSpPr>
        <dsp:cNvPr id="0" name=""/>
        <dsp:cNvSpPr/>
      </dsp:nvSpPr>
      <dsp:spPr>
        <a:xfrm>
          <a:off x="2364953" y="1079485"/>
          <a:ext cx="2350166" cy="716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Bosques</a:t>
          </a:r>
          <a:endParaRPr lang="es-CL" sz="2400" kern="1200" dirty="0"/>
        </a:p>
      </dsp:txBody>
      <dsp:txXfrm>
        <a:off x="2364953" y="1079485"/>
        <a:ext cx="2350166" cy="716514"/>
      </dsp:txXfrm>
    </dsp:sp>
    <dsp:sp modelId="{077D36D2-98AF-40FA-907F-38D5C8426270}">
      <dsp:nvSpPr>
        <dsp:cNvPr id="0" name=""/>
        <dsp:cNvSpPr/>
      </dsp:nvSpPr>
      <dsp:spPr>
        <a:xfrm>
          <a:off x="2364953" y="1975128"/>
          <a:ext cx="2350166" cy="716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Ecosistemas </a:t>
          </a:r>
          <a:endParaRPr lang="es-CL" sz="2400" kern="1200" dirty="0"/>
        </a:p>
      </dsp:txBody>
      <dsp:txXfrm>
        <a:off x="2364953" y="1975128"/>
        <a:ext cx="2350166" cy="716514"/>
      </dsp:txXfrm>
    </dsp:sp>
    <dsp:sp modelId="{83B92877-9863-4CE9-BA5B-43D9E5924702}">
      <dsp:nvSpPr>
        <dsp:cNvPr id="0" name=""/>
        <dsp:cNvSpPr/>
      </dsp:nvSpPr>
      <dsp:spPr>
        <a:xfrm>
          <a:off x="2364953" y="2870771"/>
          <a:ext cx="2350166" cy="716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Recursos Hídricos</a:t>
          </a:r>
          <a:endParaRPr lang="es-CL" sz="2400" kern="1200" dirty="0"/>
        </a:p>
      </dsp:txBody>
      <dsp:txXfrm>
        <a:off x="2364953" y="2870771"/>
        <a:ext cx="2350166" cy="716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77F9E-7C42-4117-B5C3-FFE54B92009D}">
      <dsp:nvSpPr>
        <dsp:cNvPr id="0" name=""/>
        <dsp:cNvSpPr/>
      </dsp:nvSpPr>
      <dsp:spPr>
        <a:xfrm>
          <a:off x="976994" y="1946524"/>
          <a:ext cx="485229" cy="1386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614" y="0"/>
              </a:lnTo>
              <a:lnTo>
                <a:pt x="242614" y="1386898"/>
              </a:lnTo>
              <a:lnTo>
                <a:pt x="485229" y="1386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182875" y="2603239"/>
        <a:ext cx="73466" cy="73466"/>
      </dsp:txXfrm>
    </dsp:sp>
    <dsp:sp modelId="{8E977C30-47B4-4E30-834B-4C578102C8EA}">
      <dsp:nvSpPr>
        <dsp:cNvPr id="0" name=""/>
        <dsp:cNvSpPr/>
      </dsp:nvSpPr>
      <dsp:spPr>
        <a:xfrm>
          <a:off x="976994" y="1946524"/>
          <a:ext cx="485229" cy="462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614" y="0"/>
              </a:lnTo>
              <a:lnTo>
                <a:pt x="242614" y="462299"/>
              </a:lnTo>
              <a:lnTo>
                <a:pt x="485229" y="4622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202853" y="2160918"/>
        <a:ext cx="33510" cy="33510"/>
      </dsp:txXfrm>
    </dsp:sp>
    <dsp:sp modelId="{719AAAFF-8D99-4590-8498-572236BED46C}">
      <dsp:nvSpPr>
        <dsp:cNvPr id="0" name=""/>
        <dsp:cNvSpPr/>
      </dsp:nvSpPr>
      <dsp:spPr>
        <a:xfrm>
          <a:off x="976994" y="1484224"/>
          <a:ext cx="485229" cy="462299"/>
        </a:xfrm>
        <a:custGeom>
          <a:avLst/>
          <a:gdLst/>
          <a:ahLst/>
          <a:cxnLst/>
          <a:rect l="0" t="0" r="0" b="0"/>
          <a:pathLst>
            <a:path>
              <a:moveTo>
                <a:pt x="0" y="462299"/>
              </a:moveTo>
              <a:lnTo>
                <a:pt x="242614" y="462299"/>
              </a:lnTo>
              <a:lnTo>
                <a:pt x="242614" y="0"/>
              </a:lnTo>
              <a:lnTo>
                <a:pt x="48522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202853" y="1698619"/>
        <a:ext cx="33510" cy="33510"/>
      </dsp:txXfrm>
    </dsp:sp>
    <dsp:sp modelId="{8FCBE1A4-A301-400C-B930-37EB02E847E1}">
      <dsp:nvSpPr>
        <dsp:cNvPr id="0" name=""/>
        <dsp:cNvSpPr/>
      </dsp:nvSpPr>
      <dsp:spPr>
        <a:xfrm>
          <a:off x="976994" y="559625"/>
          <a:ext cx="485229" cy="1386898"/>
        </a:xfrm>
        <a:custGeom>
          <a:avLst/>
          <a:gdLst/>
          <a:ahLst/>
          <a:cxnLst/>
          <a:rect l="0" t="0" r="0" b="0"/>
          <a:pathLst>
            <a:path>
              <a:moveTo>
                <a:pt x="0" y="1386898"/>
              </a:moveTo>
              <a:lnTo>
                <a:pt x="242614" y="1386898"/>
              </a:lnTo>
              <a:lnTo>
                <a:pt x="242614" y="0"/>
              </a:lnTo>
              <a:lnTo>
                <a:pt x="48522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182875" y="1216341"/>
        <a:ext cx="73466" cy="73466"/>
      </dsp:txXfrm>
    </dsp:sp>
    <dsp:sp modelId="{6A7C8DC5-23CF-41F6-9AB1-1E916934A21C}">
      <dsp:nvSpPr>
        <dsp:cNvPr id="0" name=""/>
        <dsp:cNvSpPr/>
      </dsp:nvSpPr>
      <dsp:spPr>
        <a:xfrm rot="16200000">
          <a:off x="-1339369" y="1576684"/>
          <a:ext cx="3893048" cy="73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Pueblos indígenas </a:t>
          </a:r>
          <a:endParaRPr lang="es-CL" sz="3400" kern="1200" dirty="0"/>
        </a:p>
      </dsp:txBody>
      <dsp:txXfrm>
        <a:off x="-1339369" y="1576684"/>
        <a:ext cx="3893048" cy="739679"/>
      </dsp:txXfrm>
    </dsp:sp>
    <dsp:sp modelId="{55362A91-2B17-4062-9DA1-BAB222FE7A0D}">
      <dsp:nvSpPr>
        <dsp:cNvPr id="0" name=""/>
        <dsp:cNvSpPr/>
      </dsp:nvSpPr>
      <dsp:spPr>
        <a:xfrm>
          <a:off x="1462223" y="189786"/>
          <a:ext cx="2426147" cy="73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Pobreza</a:t>
          </a:r>
          <a:endParaRPr lang="es-CL" sz="2500" kern="1200" dirty="0"/>
        </a:p>
      </dsp:txBody>
      <dsp:txXfrm>
        <a:off x="1462223" y="189786"/>
        <a:ext cx="2426147" cy="739679"/>
      </dsp:txXfrm>
    </dsp:sp>
    <dsp:sp modelId="{9F1D26AB-1353-4924-80F2-41F227F29C9A}">
      <dsp:nvSpPr>
        <dsp:cNvPr id="0" name=""/>
        <dsp:cNvSpPr/>
      </dsp:nvSpPr>
      <dsp:spPr>
        <a:xfrm>
          <a:off x="1462223" y="1114384"/>
          <a:ext cx="2426147" cy="73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Ingresos</a:t>
          </a:r>
          <a:endParaRPr lang="es-CL" sz="2500" kern="1200" dirty="0"/>
        </a:p>
      </dsp:txBody>
      <dsp:txXfrm>
        <a:off x="1462223" y="1114384"/>
        <a:ext cx="2426147" cy="739679"/>
      </dsp:txXfrm>
    </dsp:sp>
    <dsp:sp modelId="{CDDB79F2-73E4-4CE2-B4E8-76D5E2011D68}">
      <dsp:nvSpPr>
        <dsp:cNvPr id="0" name=""/>
        <dsp:cNvSpPr/>
      </dsp:nvSpPr>
      <dsp:spPr>
        <a:xfrm>
          <a:off x="1462223" y="2038983"/>
          <a:ext cx="2426147" cy="73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Desempleo</a:t>
          </a:r>
          <a:endParaRPr lang="es-CL" sz="2500" kern="1200" dirty="0"/>
        </a:p>
      </dsp:txBody>
      <dsp:txXfrm>
        <a:off x="1462223" y="2038983"/>
        <a:ext cx="2426147" cy="739679"/>
      </dsp:txXfrm>
    </dsp:sp>
    <dsp:sp modelId="{7D6929CA-993D-48A1-B5E7-9EDECD328E74}">
      <dsp:nvSpPr>
        <dsp:cNvPr id="0" name=""/>
        <dsp:cNvSpPr/>
      </dsp:nvSpPr>
      <dsp:spPr>
        <a:xfrm>
          <a:off x="1462223" y="2963582"/>
          <a:ext cx="2426147" cy="73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Nivel educativo</a:t>
          </a:r>
          <a:endParaRPr lang="es-CL" sz="2500" kern="1200" dirty="0"/>
        </a:p>
      </dsp:txBody>
      <dsp:txXfrm>
        <a:off x="1462223" y="2963582"/>
        <a:ext cx="2426147" cy="739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4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1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8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0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6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8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DD6FC-F308-405E-9C50-DD285B905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1E3DCF-1B2F-4736-AF78-1D8298D15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s-ES" sz="4400" dirty="0"/>
              <a:t>DATA PUEBLOS </a:t>
            </a:r>
            <a:endParaRPr lang="es-CL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8D96B0-0D7C-41B5-A478-69A503BC1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s-ES" sz="2000"/>
              <a:t>Guatemala</a:t>
            </a:r>
            <a:endParaRPr lang="es-CL" sz="2000"/>
          </a:p>
        </p:txBody>
      </p:sp>
    </p:spTree>
    <p:extLst>
      <p:ext uri="{BB962C8B-B14F-4D97-AF65-F5344CB8AC3E}">
        <p14:creationId xmlns:p14="http://schemas.microsoft.com/office/powerpoint/2010/main" val="348966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CC52F-D42C-4444-B119-2A92DB00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producto 2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EB506-48C8-4943-9C25-24495FE4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400550" cy="3779520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Título: Comunidades lingüística </a:t>
            </a:r>
          </a:p>
          <a:p>
            <a:r>
              <a:rPr lang="es-CL" dirty="0"/>
              <a:t>Etiquetas:</a:t>
            </a:r>
          </a:p>
          <a:p>
            <a:pPr lvl="1"/>
            <a:r>
              <a:rPr lang="es-CL" dirty="0"/>
              <a:t>Comunidades lingüísticas: se presenta información desagregada por departamento, municipio, género y grupo etario. (</a:t>
            </a:r>
            <a:r>
              <a:rPr lang="es-CL" dirty="0" err="1"/>
              <a:t>Power</a:t>
            </a:r>
            <a:r>
              <a:rPr lang="es-CL" dirty="0"/>
              <a:t> BI)</a:t>
            </a:r>
          </a:p>
          <a:p>
            <a:pPr lvl="1"/>
            <a:r>
              <a:rPr lang="es-CL" dirty="0"/>
              <a:t>Idiomas maternos vinculados a la comunidad lingüística: se presenta información desagregada por departamento, municipio, género y grupo etario. (</a:t>
            </a:r>
            <a:r>
              <a:rPr lang="es-CL" dirty="0" err="1"/>
              <a:t>Power</a:t>
            </a:r>
            <a:r>
              <a:rPr lang="es-CL" dirty="0"/>
              <a:t> BI)</a:t>
            </a:r>
          </a:p>
          <a:p>
            <a:pPr lvl="1"/>
            <a:r>
              <a:rPr lang="es-CL" dirty="0"/>
              <a:t>Persona que lee y escribe su comunidad lingüística. Se presenta información desagregada por departamento, municipio, género y grupo etario. (</a:t>
            </a:r>
            <a:r>
              <a:rPr lang="es-CL" dirty="0" err="1"/>
              <a:t>Power</a:t>
            </a:r>
            <a:r>
              <a:rPr lang="es-CL" dirty="0"/>
              <a:t> BI) </a:t>
            </a:r>
          </a:p>
          <a:p>
            <a:pPr lvl="1"/>
            <a:r>
              <a:rPr lang="es-CL" dirty="0"/>
              <a:t>Mapa de comunidades lingüísticas (</a:t>
            </a:r>
            <a:r>
              <a:rPr lang="es-CL" dirty="0" err="1"/>
              <a:t>Arcgis</a:t>
            </a:r>
            <a:r>
              <a:rPr lang="es-CL" dirty="0"/>
              <a:t>) </a:t>
            </a:r>
          </a:p>
          <a:p>
            <a:pPr lvl="1"/>
            <a:endParaRPr lang="es-CL" dirty="0"/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79D935-5375-43A2-AE77-18ADDD53D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05" y="2323763"/>
            <a:ext cx="6401355" cy="27373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5804B6-6AAE-49ED-97B5-E7C5112E4539}"/>
              </a:ext>
            </a:extLst>
          </p:cNvPr>
          <p:cNvSpPr/>
          <p:nvPr/>
        </p:nvSpPr>
        <p:spPr>
          <a:xfrm>
            <a:off x="5721531" y="2795452"/>
            <a:ext cx="1393371" cy="28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/>
              <a:t>Comunidad lingüística </a:t>
            </a:r>
            <a:endParaRPr lang="es-CL" sz="800" b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EB81B8C-0372-413A-BA82-6055AC28313E}"/>
              </a:ext>
            </a:extLst>
          </p:cNvPr>
          <p:cNvSpPr/>
          <p:nvPr/>
        </p:nvSpPr>
        <p:spPr>
          <a:xfrm>
            <a:off x="5721530" y="3256255"/>
            <a:ext cx="1393371" cy="28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/>
              <a:t>Idioma materno </a:t>
            </a:r>
            <a:endParaRPr lang="es-CL" sz="800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526DB8-C4C6-4389-BF2B-71B3B4A1FCDA}"/>
              </a:ext>
            </a:extLst>
          </p:cNvPr>
          <p:cNvSpPr/>
          <p:nvPr/>
        </p:nvSpPr>
        <p:spPr>
          <a:xfrm>
            <a:off x="5721530" y="3692434"/>
            <a:ext cx="1393371" cy="28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/>
              <a:t>Idioma materno Leen y escriben </a:t>
            </a:r>
            <a:endParaRPr lang="es-CL" sz="800" b="1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18EB4B5-2B57-42B4-9331-AA8C62F33F76}"/>
              </a:ext>
            </a:extLst>
          </p:cNvPr>
          <p:cNvSpPr/>
          <p:nvPr/>
        </p:nvSpPr>
        <p:spPr>
          <a:xfrm>
            <a:off x="5721529" y="4106841"/>
            <a:ext cx="1393371" cy="28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/>
              <a:t>Mapa interactivo </a:t>
            </a:r>
            <a:endParaRPr lang="es-CL" sz="8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6B3B05-2026-452F-9561-2AB820539F07}"/>
              </a:ext>
            </a:extLst>
          </p:cNvPr>
          <p:cNvSpPr txBox="1"/>
          <p:nvPr/>
        </p:nvSpPr>
        <p:spPr>
          <a:xfrm>
            <a:off x="7358743" y="2846953"/>
            <a:ext cx="3875314" cy="12234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050" dirty="0"/>
              <a:t>6.207.503 personas se autoidentifican dentro de la población indígena Maya. Este Pueblos, cuenta con 22 comunidades lingüísticas a nivel nacional, siendo el 27% la comunidad </a:t>
            </a:r>
            <a:r>
              <a:rPr lang="es-ES" sz="1050" dirty="0" err="1"/>
              <a:t>K’iche</a:t>
            </a:r>
            <a:r>
              <a:rPr lang="es-ES" sz="1050" dirty="0"/>
              <a:t>’, seguida por un 22% la comunidad </a:t>
            </a:r>
            <a:r>
              <a:rPr lang="es-ES" sz="1050" dirty="0" err="1"/>
              <a:t>Q’eqchi</a:t>
            </a:r>
            <a:r>
              <a:rPr lang="es-ES" sz="1050" dirty="0"/>
              <a:t>’.  </a:t>
            </a:r>
          </a:p>
          <a:p>
            <a:endParaRPr lang="es-ES" sz="1050" dirty="0"/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56710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A8AC3-DDF1-4978-8616-81A8510C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1: Localización de las comunidades lingüísticas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01AEA0-CA27-4B07-AF33-8FF59D78A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447903" cy="4160520"/>
          </a:xfrm>
        </p:spPr>
        <p:txBody>
          <a:bodyPr>
            <a:normAutofit/>
          </a:bodyPr>
          <a:lstStyle/>
          <a:p>
            <a:r>
              <a:rPr lang="es-ES" dirty="0"/>
              <a:t>Comunidades lingüísticas: se presenta información desagregada por departamento, municipio, género y grupo etario. (</a:t>
            </a:r>
            <a:r>
              <a:rPr lang="es-ES" dirty="0" err="1"/>
              <a:t>Power</a:t>
            </a:r>
            <a:r>
              <a:rPr lang="es-ES" dirty="0"/>
              <a:t> BI)</a:t>
            </a:r>
          </a:p>
          <a:p>
            <a:r>
              <a:rPr lang="es-ES" dirty="0"/>
              <a:t>(</a:t>
            </a:r>
            <a:r>
              <a:rPr lang="es-ES" dirty="0" err="1"/>
              <a:t>Arcgis</a:t>
            </a:r>
            <a:r>
              <a:rPr lang="es-ES" dirty="0"/>
              <a:t>) </a:t>
            </a:r>
          </a:p>
          <a:p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779DF3-A7C3-43FF-AFAE-AAA2F526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26" y="2156533"/>
            <a:ext cx="5956308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2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49E19-2C6C-4666-8A6B-6DD12F53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2: Idiomas maternos vinculados a la comunidad lingüística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D4DC8E-312A-4A93-B307-6CC174CF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717869" cy="4160520"/>
          </a:xfrm>
        </p:spPr>
        <p:txBody>
          <a:bodyPr>
            <a:normAutofit/>
          </a:bodyPr>
          <a:lstStyle/>
          <a:p>
            <a:r>
              <a:rPr lang="es-ES" dirty="0"/>
              <a:t>Idiomas maternos vinculados a la comunidad lingüística: se presenta información desagregada por departamento, municipio, género y grupo etario. (</a:t>
            </a:r>
            <a:r>
              <a:rPr lang="es-ES" dirty="0" err="1"/>
              <a:t>Power</a:t>
            </a:r>
            <a:r>
              <a:rPr lang="es-ES" dirty="0"/>
              <a:t> BI)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6D2EB8-9EF3-4974-9FD6-0086B992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72" y="2500746"/>
            <a:ext cx="5681964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98290-758A-49E1-B1B2-EDB72A27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3: Persona que lee y escribe según su comunidad lingüística.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7BA559-750F-41FC-891F-9C8E3E3E4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561114" cy="4160520"/>
          </a:xfrm>
        </p:spPr>
        <p:txBody>
          <a:bodyPr>
            <a:normAutofit/>
          </a:bodyPr>
          <a:lstStyle/>
          <a:p>
            <a:r>
              <a:rPr lang="es-ES" dirty="0"/>
              <a:t>Persona que lee y escribe según la comunidad lingüística. Se presenta información desagregada por departamento, municipio, género y grupo etario. (</a:t>
            </a:r>
            <a:r>
              <a:rPr lang="es-ES" dirty="0" err="1"/>
              <a:t>Power</a:t>
            </a:r>
            <a:r>
              <a:rPr lang="es-ES" dirty="0"/>
              <a:t> BI) 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13BD9A-63F3-4E03-853F-DE10B1544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" t="6619" r="62589" b="33123"/>
          <a:stretch/>
        </p:blipFill>
        <p:spPr>
          <a:xfrm>
            <a:off x="5781674" y="2125980"/>
            <a:ext cx="6037408" cy="35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0A2A3-A37C-4A07-BC22-1B600180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4: Mapa interactivo de comunidades lingüísticas (</a:t>
            </a:r>
            <a:r>
              <a:rPr lang="es-ES" dirty="0" err="1"/>
              <a:t>Arcgis</a:t>
            </a:r>
            <a:r>
              <a:rPr lang="es-ES" dirty="0"/>
              <a:t>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48CAA-8921-48BE-9B95-C281D1727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762375" cy="4160520"/>
          </a:xfrm>
        </p:spPr>
        <p:txBody>
          <a:bodyPr/>
          <a:lstStyle/>
          <a:p>
            <a:r>
              <a:rPr lang="es-CL" dirty="0"/>
              <a:t>Mapa de comunidades lingüísticas (</a:t>
            </a:r>
            <a:r>
              <a:rPr lang="es-CL" dirty="0" err="1"/>
              <a:t>Arcgis</a:t>
            </a:r>
            <a:r>
              <a:rPr lang="es-CL" dirty="0"/>
              <a:t>).</a:t>
            </a:r>
          </a:p>
          <a:p>
            <a:r>
              <a:rPr lang="es-CL" dirty="0"/>
              <a:t>Agregar demografía de las poblaciones indígenas.  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9F5BF72-6620-48E2-9AFC-1DBE0106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9" r="62266" b="34074"/>
          <a:stretch/>
        </p:blipFill>
        <p:spPr>
          <a:xfrm>
            <a:off x="6496050" y="2605088"/>
            <a:ext cx="4600575" cy="23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78D1CF-4117-4C6F-A167-2002BDF9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i="1" dirty="0"/>
              <a:t>PRODUCTO 3</a:t>
            </a:r>
          </a:p>
        </p:txBody>
      </p:sp>
    </p:spTree>
    <p:extLst>
      <p:ext uri="{BB962C8B-B14F-4D97-AF65-F5344CB8AC3E}">
        <p14:creationId xmlns:p14="http://schemas.microsoft.com/office/powerpoint/2010/main" val="12615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87CAE-17F4-4338-A10D-A84CFBD7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s-ES" dirty="0"/>
              <a:t>Producto 3: </a:t>
            </a:r>
            <a:r>
              <a:rPr lang="es-ES" dirty="0">
                <a:solidFill>
                  <a:srgbClr val="FF0000"/>
                </a:solidFill>
              </a:rPr>
              <a:t>Detalle </a:t>
            </a:r>
            <a:r>
              <a:rPr lang="es-ES" dirty="0"/>
              <a:t>de Comunidades lingüísticas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27545-D0F3-4FB4-977A-9B53E337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Objetivo: Presentar información desagregada por comunidad lingüística, género, grupo etario. En este producto el enfoque es desde la comunidad lingüística, lo que requiere el detalle de cada una de las comunidades. </a:t>
            </a:r>
          </a:p>
          <a:p>
            <a:r>
              <a:rPr lang="es-ES" dirty="0"/>
              <a:t>Precio: </a:t>
            </a:r>
            <a:r>
              <a:rPr lang="es-ES" dirty="0">
                <a:solidFill>
                  <a:srgbClr val="FF0000"/>
                </a:solidFill>
              </a:rPr>
              <a:t>5 US$ por comunidad </a:t>
            </a:r>
          </a:p>
          <a:p>
            <a:r>
              <a:rPr lang="es-CL" dirty="0">
                <a:solidFill>
                  <a:srgbClr val="FF0000"/>
                </a:solidFill>
              </a:rPr>
              <a:t>Se pueden presentar desde las siguientes perspectivas:</a:t>
            </a:r>
          </a:p>
          <a:p>
            <a:pPr lvl="1"/>
            <a:r>
              <a:rPr lang="es-CL" dirty="0">
                <a:solidFill>
                  <a:srgbClr val="FF0000"/>
                </a:solidFill>
              </a:rPr>
              <a:t>El mapa nacional con el conjunto de comunidades lingüísticas </a:t>
            </a:r>
          </a:p>
        </p:txBody>
      </p:sp>
    </p:spTree>
    <p:extLst>
      <p:ext uri="{BB962C8B-B14F-4D97-AF65-F5344CB8AC3E}">
        <p14:creationId xmlns:p14="http://schemas.microsoft.com/office/powerpoint/2010/main" val="153665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CC52F-D42C-4444-B119-2A92DB00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producto 3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EB506-48C8-4943-9C25-24495FE4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400550" cy="3779520"/>
          </a:xfrm>
        </p:spPr>
        <p:txBody>
          <a:bodyPr>
            <a:normAutofit fontScale="62500" lnSpcReduction="20000"/>
          </a:bodyPr>
          <a:lstStyle/>
          <a:p>
            <a:r>
              <a:rPr lang="es-ES" dirty="0"/>
              <a:t>Título: Comunidad lingüística XX</a:t>
            </a:r>
          </a:p>
          <a:p>
            <a:r>
              <a:rPr lang="es-CL" dirty="0"/>
              <a:t>Etiquetas:</a:t>
            </a:r>
          </a:p>
          <a:p>
            <a:pPr lvl="1"/>
            <a:r>
              <a:rPr lang="es-CL" dirty="0"/>
              <a:t>Presentación de la información general resumida (</a:t>
            </a:r>
            <a:r>
              <a:rPr lang="es-CL" dirty="0" err="1"/>
              <a:t>Power</a:t>
            </a:r>
            <a:r>
              <a:rPr lang="es-CL" dirty="0"/>
              <a:t> BI)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Datos de la comunidad (</a:t>
            </a:r>
            <a:r>
              <a:rPr lang="es-CL" dirty="0" err="1"/>
              <a:t>Power</a:t>
            </a:r>
            <a:r>
              <a:rPr lang="es-CL" dirty="0"/>
              <a:t> BI): Resumen del compilado de datos de la comunidad lingüística. Desagregado por departamento y municipio. Se contempla el mapa de su ubicación a nivel nacional. Se desagregan datos por género, por grupo etario, si sabe leer y escribir. 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Mapa de la comunidad lingüística (</a:t>
            </a:r>
            <a:r>
              <a:rPr lang="es-CL" dirty="0" err="1"/>
              <a:t>Arcgis</a:t>
            </a:r>
            <a:r>
              <a:rPr lang="es-CL" dirty="0"/>
              <a:t>) </a:t>
            </a:r>
          </a:p>
          <a:p>
            <a:pPr lvl="1"/>
            <a:endParaRPr lang="es-CL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C2AE1E-F62E-4A62-9CD8-52F047776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6619" r="62266" b="37640"/>
          <a:stretch/>
        </p:blipFill>
        <p:spPr>
          <a:xfrm>
            <a:off x="5417017" y="2011680"/>
            <a:ext cx="6321886" cy="345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78D1CF-4117-4C6F-A167-2002BDF9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i="1" dirty="0" err="1"/>
              <a:t>Propuestas</a:t>
            </a:r>
            <a:r>
              <a:rPr lang="en-US" sz="6000" i="1" dirty="0"/>
              <a:t> de DATA PUEBLOS </a:t>
            </a:r>
          </a:p>
        </p:txBody>
      </p:sp>
    </p:spTree>
    <p:extLst>
      <p:ext uri="{BB962C8B-B14F-4D97-AF65-F5344CB8AC3E}">
        <p14:creationId xmlns:p14="http://schemas.microsoft.com/office/powerpoint/2010/main" val="382431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5A986-E1C8-4ABD-B451-CB000EAF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PUEBLOS-AMBIENTE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A4E4709-1706-40E5-BE8A-50ABA19A4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536699"/>
              </p:ext>
            </p:extLst>
          </p:nvPr>
        </p:nvGraphicFramePr>
        <p:xfrm>
          <a:off x="5460274" y="2011364"/>
          <a:ext cx="5893526" cy="3771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25A43897-14E0-45C3-A0F0-06DDFCFE8849}"/>
              </a:ext>
            </a:extLst>
          </p:cNvPr>
          <p:cNvSpPr txBox="1"/>
          <p:nvPr/>
        </p:nvSpPr>
        <p:spPr>
          <a:xfrm>
            <a:off x="1314994" y="2133600"/>
            <a:ext cx="43978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Presentar información de capas de la demografía de pueblos indígenas de Guatemala con respecto a la ubicación de las áreas protegidas, bosques, los diversos ecosistemas de Guatemala, así como contrastar la ubicación de los pueblos indígenas con los recursos hídricos. </a:t>
            </a:r>
          </a:p>
          <a:p>
            <a:r>
              <a:rPr lang="es-ES" dirty="0"/>
              <a:t>¿A quién le puede interesar?: Organismos internacionales, ONG, Sector público del país. 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634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78D1CF-4117-4C6F-A167-2002BDF9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i="1"/>
              <a:t>PRODUCTO 1</a:t>
            </a:r>
          </a:p>
        </p:txBody>
      </p:sp>
    </p:spTree>
    <p:extLst>
      <p:ext uri="{BB962C8B-B14F-4D97-AF65-F5344CB8AC3E}">
        <p14:creationId xmlns:p14="http://schemas.microsoft.com/office/powerpoint/2010/main" val="211865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71BD-E04F-4446-BB85-FE338D6E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PUEBLOS-SOCIOECONÓMICO 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4D3C883-2E6C-451D-BD58-10756F5F9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584506"/>
              </p:ext>
            </p:extLst>
          </p:nvPr>
        </p:nvGraphicFramePr>
        <p:xfrm>
          <a:off x="7228114" y="2011364"/>
          <a:ext cx="4125686" cy="3893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CBBD487-E944-40F6-9F77-D2AF941E5344}"/>
              </a:ext>
            </a:extLst>
          </p:cNvPr>
          <p:cNvSpPr txBox="1"/>
          <p:nvPr/>
        </p:nvSpPr>
        <p:spPr>
          <a:xfrm>
            <a:off x="838200" y="256439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Presentar información de capas de la demografía de pueblos indígenas de Guatemala con respecto a los indicadores de pobreza, ingresos, desempleo y nivel educativo. </a:t>
            </a:r>
          </a:p>
          <a:p>
            <a:r>
              <a:rPr lang="es-ES" dirty="0"/>
              <a:t>¿A quién le puede interesar?: Organismos internacionales, ONG, Sector público del país.  </a:t>
            </a:r>
          </a:p>
        </p:txBody>
      </p:sp>
    </p:spTree>
    <p:extLst>
      <p:ext uri="{BB962C8B-B14F-4D97-AF65-F5344CB8AC3E}">
        <p14:creationId xmlns:p14="http://schemas.microsoft.com/office/powerpoint/2010/main" val="361832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E8603-770C-4368-87FF-BD8F6402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Producto 1: Pueblos Indígenas de Guatemala</a:t>
            </a:r>
            <a:br>
              <a:rPr lang="es-ES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3DA4CF-1CBB-4174-9B90-7B3B83915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Objetivo: Informar dónde y cuántos pueblos indígenas hay en Guatemala. </a:t>
            </a:r>
          </a:p>
          <a:p>
            <a:r>
              <a:rPr lang="es-ES" dirty="0"/>
              <a:t>Precio: Sin costo. Permite visibilizar el formato y la presentación de la información.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2529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AE927-2B22-4840-9C1C-6581DEC9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producto 1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45B1599-EE2C-49CA-B6BB-35E4F42FF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33" t="22831" r="62138" b="38815"/>
          <a:stretch/>
        </p:blipFill>
        <p:spPr>
          <a:xfrm>
            <a:off x="5333999" y="2062776"/>
            <a:ext cx="6400801" cy="273244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A67694-231F-414D-924C-0EC1B81987A8}"/>
              </a:ext>
            </a:extLst>
          </p:cNvPr>
          <p:cNvSpPr txBox="1"/>
          <p:nvPr/>
        </p:nvSpPr>
        <p:spPr>
          <a:xfrm>
            <a:off x="962025" y="2105025"/>
            <a:ext cx="4181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Título: Pueblos Indígenas de Guatemala </a:t>
            </a:r>
          </a:p>
          <a:p>
            <a:endParaRPr lang="es-ES" dirty="0"/>
          </a:p>
          <a:p>
            <a:r>
              <a:rPr lang="es-ES" dirty="0"/>
              <a:t>Etiquetas para temas:</a:t>
            </a:r>
          </a:p>
          <a:p>
            <a:endParaRPr lang="es-ES" dirty="0"/>
          </a:p>
          <a:p>
            <a:r>
              <a:rPr lang="es-ES" dirty="0"/>
              <a:t>Pueblos Indígenas</a:t>
            </a:r>
          </a:p>
          <a:p>
            <a:r>
              <a:rPr lang="es-ES" dirty="0"/>
              <a:t>Localización de Pueblos Indígenas</a:t>
            </a:r>
          </a:p>
          <a:p>
            <a:r>
              <a:rPr lang="es-ES" dirty="0"/>
              <a:t>Comunidad Lingüística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265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A005F-391C-4212-8E41-CDE407FF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1: Demografía Pueblos Indígenas 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4B03D-AF00-4857-8EE2-476908C8C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6" t="6846" r="62047" b="35003"/>
          <a:stretch/>
        </p:blipFill>
        <p:spPr>
          <a:xfrm>
            <a:off x="5486400" y="2057400"/>
            <a:ext cx="6195764" cy="34861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0F0E60-E1F7-4010-8EA2-0163F4267B9B}"/>
              </a:ext>
            </a:extLst>
          </p:cNvPr>
          <p:cNvSpPr txBox="1"/>
          <p:nvPr/>
        </p:nvSpPr>
        <p:spPr>
          <a:xfrm>
            <a:off x="838200" y="20574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Título: Demografía Pueblos de Guatemala</a:t>
            </a:r>
          </a:p>
          <a:p>
            <a:endParaRPr lang="es-ES" dirty="0"/>
          </a:p>
          <a:p>
            <a:r>
              <a:rPr lang="es-ES" dirty="0"/>
              <a:t>En esta pestaña se presenta la información ya generada. Pueblos de Guatemala por departamento y por municipio. Divido por género y por grupos etarios. 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8134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7BEDB-3FBC-41DE-9259-0935358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2: Localización de Pueblos Indígenas de Guatemala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03A02A-FE9D-4879-8F83-EF6E12EC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coloca un mapa de Guatemala en donde que georreferencia la ubicación de los Pueblos Indígenas de Guatemala por Departamento y por Municipio. Desagregar por género y grupo etario.</a:t>
            </a:r>
          </a:p>
          <a:p>
            <a:r>
              <a:rPr lang="es-ES" dirty="0"/>
              <a:t>Sugerencia: Diferenciar los Pueblos por colores  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5981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08E67-1954-452A-BDD6-57C24A18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Pestaña 3: Comunidades lingüísticas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0A5AE0-9045-430B-BD71-0586E720A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57" t="6232" r="61929" b="35765"/>
          <a:stretch/>
        </p:blipFill>
        <p:spPr>
          <a:xfrm>
            <a:off x="5545014" y="2168769"/>
            <a:ext cx="5957791" cy="3329353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44B761-E2B6-45DC-962D-9FF3D782C788}"/>
              </a:ext>
            </a:extLst>
          </p:cNvPr>
          <p:cNvSpPr txBox="1"/>
          <p:nvPr/>
        </p:nvSpPr>
        <p:spPr>
          <a:xfrm>
            <a:off x="926123" y="2426677"/>
            <a:ext cx="3376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presenta la información del número de personas por comunidades lingüísticas, desagregadas pro género y grupo etario. Aquí se detalla la ubicación por departamento y municipio.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4846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27B77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78D1CF-4117-4C6F-A167-2002BDF9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i="1" dirty="0"/>
              <a:t>PRODUCTO 2</a:t>
            </a:r>
          </a:p>
        </p:txBody>
      </p:sp>
    </p:spTree>
    <p:extLst>
      <p:ext uri="{BB962C8B-B14F-4D97-AF65-F5344CB8AC3E}">
        <p14:creationId xmlns:p14="http://schemas.microsoft.com/office/powerpoint/2010/main" val="229100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87CAE-17F4-4338-A10D-A84CFBD7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Producto 2: Comunidades lingüísticas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27545-D0F3-4FB4-977A-9B53E337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Objetivo: Presentar información desagregada por comunidad lingüística, género, grupo etario desde la perspectiva nacional. </a:t>
            </a:r>
          </a:p>
          <a:p>
            <a:r>
              <a:rPr lang="es-ES" dirty="0"/>
              <a:t>Precio: </a:t>
            </a:r>
            <a:r>
              <a:rPr lang="es-ES" dirty="0">
                <a:solidFill>
                  <a:srgbClr val="FF0000"/>
                </a:solidFill>
              </a:rPr>
              <a:t>5 US$</a:t>
            </a:r>
          </a:p>
          <a:p>
            <a:r>
              <a:rPr lang="es-CL" dirty="0">
                <a:solidFill>
                  <a:srgbClr val="FF0000"/>
                </a:solidFill>
              </a:rPr>
              <a:t>Se pueden presentar desde las siguientes perspectivas:</a:t>
            </a:r>
          </a:p>
          <a:p>
            <a:pPr lvl="1"/>
            <a:r>
              <a:rPr lang="es-CL" dirty="0">
                <a:solidFill>
                  <a:srgbClr val="FF0000"/>
                </a:solidFill>
              </a:rPr>
              <a:t>El mapa nacional con el conjunto de comunidades lingüísticas </a:t>
            </a:r>
          </a:p>
        </p:txBody>
      </p:sp>
    </p:spTree>
    <p:extLst>
      <p:ext uri="{BB962C8B-B14F-4D97-AF65-F5344CB8AC3E}">
        <p14:creationId xmlns:p14="http://schemas.microsoft.com/office/powerpoint/2010/main" val="424053136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93620"/>
      </a:dk2>
      <a:lt2>
        <a:srgbClr val="E8E2E5"/>
      </a:lt2>
      <a:accent1>
        <a:srgbClr val="27B776"/>
      </a:accent1>
      <a:accent2>
        <a:srgbClr val="1BBA31"/>
      </a:accent2>
      <a:accent3>
        <a:srgbClr val="4FB627"/>
      </a:accent3>
      <a:accent4>
        <a:srgbClr val="82B01A"/>
      </a:accent4>
      <a:accent5>
        <a:srgbClr val="B3A326"/>
      </a:accent5>
      <a:accent6>
        <a:srgbClr val="CE711E"/>
      </a:accent6>
      <a:hlink>
        <a:srgbClr val="8286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781</Words>
  <Application>Microsoft Office PowerPoint</Application>
  <PresentationFormat>Panorámica</PresentationFormat>
  <Paragraphs>82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BrushVTI</vt:lpstr>
      <vt:lpstr>DATA PUEBLOS </vt:lpstr>
      <vt:lpstr>PRODUCTO 1</vt:lpstr>
      <vt:lpstr>Producto 1: Pueblos Indígenas de Guatemala </vt:lpstr>
      <vt:lpstr>Estructura producto 1</vt:lpstr>
      <vt:lpstr>Pestaña 1: Demografía Pueblos Indígenas </vt:lpstr>
      <vt:lpstr>Pestaña 2: Localización de Pueblos Indígenas de Guatemala</vt:lpstr>
      <vt:lpstr>Pestaña 3: Comunidades lingüísticas</vt:lpstr>
      <vt:lpstr>PRODUCTO 2</vt:lpstr>
      <vt:lpstr>Producto 2: Comunidades lingüísticas </vt:lpstr>
      <vt:lpstr>Estructura producto 2</vt:lpstr>
      <vt:lpstr>Pestaña 1: Localización de las comunidades lingüísticas </vt:lpstr>
      <vt:lpstr>Pestaña 2: Idiomas maternos vinculados a la comunidad lingüística </vt:lpstr>
      <vt:lpstr>Pestaña 3: Persona que lee y escribe según su comunidad lingüística. </vt:lpstr>
      <vt:lpstr>Pestaña 4: Mapa interactivo de comunidades lingüísticas (Arcgis)</vt:lpstr>
      <vt:lpstr>PRODUCTO 3</vt:lpstr>
      <vt:lpstr>Producto 3: Detalle de Comunidades lingüísticas </vt:lpstr>
      <vt:lpstr>Estructura producto 3</vt:lpstr>
      <vt:lpstr>Propuestas de DATA PUEBLOS </vt:lpstr>
      <vt:lpstr>DATA PUEBLOS-AMBIENTE</vt:lpstr>
      <vt:lpstr>DATA PUEBLOS-SOCIOECONÓMICO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PUEBLOS </dc:title>
  <dc:creator>Maria Victoria Colmenares Macia</dc:creator>
  <cp:lastModifiedBy>Maria Victoria Colmenares Macia</cp:lastModifiedBy>
  <cp:revision>15</cp:revision>
  <dcterms:created xsi:type="dcterms:W3CDTF">2020-11-02T20:35:13Z</dcterms:created>
  <dcterms:modified xsi:type="dcterms:W3CDTF">2020-11-02T22:26:13Z</dcterms:modified>
</cp:coreProperties>
</file>